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8" r:id="rId5"/>
    <p:sldId id="271" r:id="rId6"/>
    <p:sldId id="281" r:id="rId7"/>
    <p:sldId id="257" r:id="rId8"/>
    <p:sldId id="258" r:id="rId9"/>
    <p:sldId id="259" r:id="rId10"/>
    <p:sldId id="260" r:id="rId11"/>
    <p:sldId id="261" r:id="rId12"/>
    <p:sldId id="263" r:id="rId13"/>
    <p:sldId id="262" r:id="rId14"/>
    <p:sldId id="267" r:id="rId15"/>
    <p:sldId id="264" r:id="rId16"/>
    <p:sldId id="265" r:id="rId17"/>
    <p:sldId id="276" r:id="rId18"/>
    <p:sldId id="277" r:id="rId19"/>
    <p:sldId id="283" r:id="rId20"/>
    <p:sldId id="282" r:id="rId21"/>
    <p:sldId id="268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4:50:57.915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  <inkml:brush xml:id="br1">
      <inkml:brushProperty name="width" value="0.10583" units="cm"/>
      <inkml:brushProperty name="height" value="0.21167" units="cm"/>
      <inkml:brushProperty name="color" value="#3366FF"/>
      <inkml:brushProperty name="tip" value="rectangle"/>
      <inkml:brushProperty name="rasterOp" value="maskPen"/>
      <inkml:brushProperty name="ignorePressure" value="1"/>
    </inkml:brush>
  </inkml:definitions>
  <inkml:trace contextRef="#ctx0" brushRef="#br0">4099 26,'0'0,"0"0,-16 13,0-13,16 14,0-1,-17 0,17-13,0 27,-16-1,-1-13,17 0,-16 1,16-1,-16 0,16-13,0 13,0 1,-16-14,16 13,0 0,0 0,-17 0,1 1,16-1,0 0,-16 14,0-27,16 13,0 0,0 0,-16-13,16 14,0-14,-17 26,17-26,0 13,0-13,-16 27,16-27,0 13,0 0,-17 14,-15-1,32-13,0 14,-16-14,-1 0,17 0,0-13,0 0</inkml:trace>
  <inkml:trace contextRef="#ctx0" brushRef="#br0" timeOffset="-227044">2163 92,'0'0,"0"27,0-27,0 13,-16-13,16 13,0 0,-16 1,16-1,-16-13,16 13,0-13,0 13,0 1,0-14,0 13,-17-13,17 13,0 0,0 0,-16 1,16-1,-16 13,16-26,0 14,-16-1,-1 0,17 0,0 1,-16-1,16 0,0 0,0 0,-17 1,17 12,-16-26,16 13,0 1,0-1,0 0,0 0,0 1,0-14,0 13,0 0,0 0,0-13,0 13,0-13,0 27,0-14,0 0,0-13,0 27,16-27,-16 13,17 0,-17 1,0-14,16 0,-16 13,17 0,-17-13,0 13,32 0,-16-13,-16 14,0-14,17 0,-1 13,0-13,16 0,33 26,-32-26,16 0,-16 27,-1-27,0 0,-15 0,-1 0,1 0,-17 0,32-13,-16-1,17 1,-17 0,0-14,0 14,17 0,-17 0,0 0,1-1,-1 14,-16-13,0 13,0 0,17-13,-17 13,0-13,16-1,0-12,-16 13,32-14,-15 1,-1 13,0-14,-16 27,16 0,-16 13,0 1,0-1,0 13,-16 1,16-14,-16 27,0 13,-1-14,17-12,0 12,0-12,0-1,0 1,0-1,0-13,-16-13,16 14,0-14,0 13,0-13,0 13,0 0,16 14,1-14,-1 13,0 1,17-14,-1 27,-16-27,33 27,-32-27,15 0,-32 14,33-1,-17 1,16-14,-15 13,16-12,15 25,17-26,-16 14,16-14,16 0,17 14,-17-27,17 13,0-13,-50 0,1 0,-33 0,0 0,1 0,-1 0,-16-13,-16 26,16-13,-17 26,17-26,0 14,0-14,-16 13,16 0,0-13,0 13,0 14,0-27,0 26,0-26,-16 14,16-1,0 0,0 0,0-13,0 13,0 1,0-1,0 0,0 0,0-13,16 14,-16-14,16 26,-16-26,0 13,17 1,-1-1,0-13,17 26,0-13,-17-13,49 14,0-1,32 0,-48 0,65-13,0 0,0 14,-33-14,33 13,-33-13,1 0,-50 13,0-13,-32 0,0-13,0 13,0 0,-16 13,16 14,-16-1,16 0,-16 1,16-1,0 1,0 12,0-12,16-1,0 1,33-14,0 0,32 1,-16-1,33-13,-33 0,32-13,-31 13,-18-14,-15 1,-33 13,16 0,0 0,-16 27,50-1,-19-26,2 26,0-12,32-1,-33 0,1 14,0-27,-33 13,16-13,-16 0,16-13,-16-1,16 14,1 0,15 27,65-27,-15 0,-1 0,0 0,-15 0,-1-27,-33 27,-32-13,0 13,0-13,0 13,0 0</inkml:trace>
  <inkml:trace contextRef="#ctx0" brushRef="#br1" timeOffset="-201907">1984 1521,'0'13,"-16"-13,-16 0,-1 0,1 13,-17-13,0 14,0-14,-32 0,48 13,1 0,-1 0,1-13,15 14,1-14,0 13,0-13,-1 13,1 0,-16-13,-17 27,0-14,-16 0,-16 0,-1-13,17 14,0-1,32-13,1 0,32 13</inkml:trace>
  <inkml:trace contextRef="#ctx0" brushRef="#br1" timeOffset="-204324">2846 2288,'-16'14,"-16"12,-1 0,1 1,-17 26,0 0,-16-14,0 28,33-14,-18-1,-14 1,31 0,1-13,-1-14,16 14,-31 0,31-14,-15-13,16 14,-33-1,33 1,-17-1,-16-12,17 25,-17-26,17 1,32-1,-17-13,1 0,16 13</inkml:trace>
  <inkml:trace contextRef="#ctx0" brushRef="#br1" timeOffset="-200037">4619 2659,'0'0,"0"13,0 0,0 0,0 14,0-14,0 14,17-1,-17 14,0-1,16 14,0 0,-16-13,0 0,0-1,0 1,16-14,-16-12,0-1,0 13,0-26,0 27,0-14,0-13,0 13,0 1,0-1,0-13,0 26,0-13,0 1,0 25,0-25,0-1,0 0,0 0,0 0,0-13,-16 14,16-14,0 13,0 0,0-13,0 13,0 14,0-27,0 26,-16 1,16 12,0-25,0 12,0 1,0 12,0-12,0-14,0 13,0 1,0-14,0-13,0 27,0-27</inkml:trace>
  <inkml:trace contextRef="#ctx0" brushRef="#br1" timeOffset="-194980">3952 2698,'0'14,"0"-1,-32 27,32-27,0 13,-16 1,-17 12,33-12,-16 13,-1-27,17 40,-15-27,15-13,-17 14,1-1,-1 1,17-14,-16 27,0-14,0 1,16-1,-16 1,-17-1,33 0,0-12,-16-14,16 26,-16-26,16 27,-17-27,17 26,0-13,-16 0,16 1,0-1,0-13,-17 26,1-12,16-1,-16 0,0 0,16 1,-17-14,17 13,0 0,0-13</inkml:trace>
  <inkml:trace contextRef="#ctx0" brushRef="#br1" timeOffset="-197727">5904 3095,'17'14,"-1"38,-16-12,0 0,32 13,-15 13,-1 13,0-39,17 0,-33-1,16-12,-16-14,16 0,1 27,-17-27,0 14,16-1,0-13,-16 1,0 25,16 1,-16 0,17-14,-1 1,-16-14,0 13,0 1,0-1,16 14,0-14,1 1,-1 12,-16-12,0-14,16-13,-16 13,0-13,0 14,0-14,0 13,0-13,0 13,0 0</inkml:trace>
  <inkml:trace contextRef="#ctx0" brushRef="#br0" timeOffset="496051">3790 992,'0'0,"0"0,0 13,-33 0,33-13,0 14,-16-14,16 26,-16-26,0 13,-1-13,1 13,16 1,-32 12,15-26,1 13,16 1,-17-14,17 13,0-13,0 0,-16 13,0-13,16 13,0 1,-16-14,16 26,-17-26,17 13,0-13,0 13,-16-13,16 14,-16-1,16-13,0 13,0-13,-16 13,16 1,0-14,-16 13,16-13,0 13,-17-13,17 0,0 0,-16 13,16 1,0-14</inkml:trace>
  <inkml:trace contextRef="#ctx0" brushRef="#br0" timeOffset="500058">3644 1177,'0'0,"16"13,0 1,0-14,1 13,-1 0,-16-13,32 13,-16-13,1 13,-17 1,16-14,-16 0,17 0,-17 13,15-13,-15 0,17 13,-1 0,-16-13,17 0</inkml:trace>
  <inkml:trace contextRef="#ctx0" brushRef="#br0" timeOffset="497798">4034 1124,'0'0,"-17"0,17 13,-16-13,0 14,16-1,-16 0,16-13,0 0,-17 13,1 1,16-14,-16 13,16-13,-16 13,16-13,-16 13,16 0,-17 1,1-1,-1-13,17 13,0 0,-15-13,15 14,-17-1,17-13,-16 13,16 0,0-13,-17 14,17-14,-16 13,0 0,16-13,0 13,0-13,-16 13,16 1,0-14,-16 0,16 13,0-13,0 0,0-13,0 13,0-14,0 14,0-13,0 13,0-13,0 0,0 13,0-13</inkml:trace>
  <inkml:trace contextRef="#ctx0" brushRef="#br0" timeOffset="505541">4652 1415,'-16'0,"-1"13,17-13,0 14,-16 12,0-26,16 27,0-27,0 13,-16-13,16 0,0 26,0-26,-17 13,17 1,0-1,0-13,-16 13,-1 0,17 1,0-14,0 13,-15-13,15 13,0 0,0-13,0 14,0-14,0 13,-16-13,16 13,0 0,-17-13,17 13,0-13,0 14,0-1,0-13,-16 0,16 13,0-26,0 13,0-13,0 13,16-14,-16 1,0 0,17 13,-17-13,0 0,16 13,-16-14,15 1,2 0,-17 13,16-13,-16 13,17 0,-1-14,-16 14,16-13,-16 0,16 13,-16 0,0 0,17-13,-1 13,-16 0,16 0,0 0,1 0,-1-14,0 14,-16 0,17 0,-17 0,0 0,16 0,-16 14,0-14,0 0,0 13,0 0,0 0,0-13,0 14,0-1,0-13,0 13,0-13,0 13,0-13,0 14,0-1,0-13,0 0,0 13,0-13,-16 13,16 0,-17-13,17 0,0 0,0 14,-16-14,16 0,0 0,-16 0,16 0,-33 0,33 13,-16-13,-17 0,17 0,0 13,0-13,-1 0,1 0,16 0,-17 0,2 0,-1 0,16 0,-17 0,1 0,16 0,-17 0</inkml:trace>
  <inkml:trace contextRef="#ctx0" brushRef="#br0" timeOffset="508491">5091 1534,'0'0,"0"13,0 14,0-14,-16 14,0-14,16 0,0-13,-17 13,17-13,0 14,0-1,0-13,-16 0,16 13,0-13,0 0,0 13,-16 0,0 1,16-1,-17 0,1 14,16-27,0 13,-17 0,17-13,0 13,0-13,0 14,-16-14,16 0,0 13,-16-13,16 13,0-13,0 0,0 13,0-13,-16 0,16 13,0-13,0 14,0-14,-16 0</inkml:trace>
  <inkml:trace contextRef="#ctx0" brushRef="#br0" timeOffset="509940">5449 1746,'0'-13,"0"13,-16 0,16 0,-16 0,16 0,-17 0,1 0,16 0,-17 0,17 0,-16 0,0 0,0 0,-1 0,1 0,0 0,16 0,-16 0,0 0,-1 0,17 0,-16 0,16 0,-17 0,17 13,0-13,0 0,-15 13,15 0,0 1,-17-14,17 13,-16-13,16 13,0-13,0 13,0-13,0 14,0-1,0-13,0 13,0-13,0 13,0-13,0 13,0 1,0-14,16 0,-16 0,0 0,17 0,-17 13,0-13,15 0,2 0,-17 0,16 0,1 0,-1 0,-16 0,16 0,-16 0,32 0,-32 0,17 0,-1 0,0 0,0 0,-16 0,17 0,-1 0,-16-13,17 13,-17 0,0-14,16 14,-16 0,16-13,-16 13,0-13,0 0,0 13,16-13,-16 13,0-14,0 1,0 13,0-13,0 13,0 0,0 13,0-13,0 13,0-13,0 14,0-14,0 13,0 0,0 0,-16-13,16 13,0 1,0-14,0 0,0 13,0-13,0 13,0 0,-16-13,16 14,0-1,0-13,0 13,0-13,0 13,0-13,0 14,-16-14,16 0,0 13,0 0,0-13,0 13,0-13,0 13,0 1,0-14,16 0,0 0,-16 0,16 0,-16 0,33 0,-33 0,16 0,-16 0,16 0</inkml:trace>
  <inkml:trace contextRef="#ctx0" brushRef="#br0" timeOffset="502121">4294 1376,'0'0,"-16"-14,-1 14,17 0,-16 0,16 0,-16 0,16 0,-16 0,-1 0,1 0,0 0,0 14,-33-14,33 0,16 0,-16 0,-1 0,17 13,0-13,-16 13,16-13,0 0,-33 13,33-13,-16 0,16 13,-16 1,-1-14,17 0,0 13,0 0,0 0,0-13,0 14,0-14,0 13,0 0,17-13,-17 0,16 13,0-13,0 0,-16 13,17-13,-17 0,0 0,16 0,1 0,-1 0,-16 0,32 0,-32 0,16 0,1 0,-17 0,16 0,-16-13,0 13,16 0,-16-13,16 13,-16-13,0 13,17 0,-17-13,0 13,0-14,0 14,0-13,16 13,-16-13,0 0,0 13,0 0,0-14,16 14,-16 0,0 0,0 14,0-1,0-13,0 13,0 0,0-13,0 14,0 12,0-26,-16 0,16 13,0-13,0 13,0 1,0-14,0 13,-16-13,16 13,0 0,0 1,-17-14,17 13,0 0,0-13,0 13,-16-13,16 14,0-1,0-13,0 13,0-13,0 13,0-13,0 13</inkml:trace>
  <inkml:trace contextRef="#ctx0" brushRef="#br0" timeOffset="-129310">342 4180,'0'0,"0"13,32 1,-32-14,0 13,16 0,-16-13,16 13,1-13,-17 0,16 13,1-13,-1 14</inkml:trace>
  <inkml:trace contextRef="#ctx0" brushRef="#br0" timeOffset="-132252">439 3929,'0'0,"0"13,-16 0,16 0,-17 14,1-14,16 0,0-13,-16 27,0-27,16 13,-16 0,-1 14,17-14,-32 0,32 14,-33-1,17-13,16 14,-17-14,-15 13,32-12,-16 12,0-13,-1 14,-15-1,32-26,-16 27,16-14,0 0,-17-13,17 13,-16 1</inkml:trace>
  <inkml:trace contextRef="#ctx0" brushRef="#br0" timeOffset="-130834">456 3982,'16'0,"0"0,-16 0,33 13,-33-13,32 26,-16-26,-16 0,17 14,-1-14,-16 0,0 13,16-13,-16 13,0-13,0 0,16 0,0 13,1 0,-1 1,1-1,-1 13,0-26,0 0</inkml:trace>
  <inkml:trace contextRef="#ctx0" brushRef="#br0" timeOffset="-145861">439 2434,'0'13,"0"-13,0 13,0-13,0 0,17 14,-1-14,-16 0,16 0,-16 0,0-14,16 14,-16 0,0-13,0 0,17 13,-17-13,0 13,0-14,0 14,0 0,0-13,0 13,-17 0,17 0,0 0,0 13,-16-13,16 0,0 14,-16-1,0-13,16 13</inkml:trace>
  <inkml:trace contextRef="#ctx0" brushRef="#br0" timeOffset="1481">4131 0,'17'0,"-1"0,-16 0,16 13,-16-13,0 0,33 0,-33 13,16-13,-16 13,16 1,-16-14,0 13,0 0,16 0,-16-13,17 14,-17 12,0-26,0 26,0-26,16 14,-16-1,0 0,0 14,0-14,16 0,-16 13,0-12,0-1,0 0,0 14,0-1,0-13,0 14,0-1,0-13,0 1,0 25,0-12,0-14,0 0,0 14,0-27,0 26,0-13,0 1,-16-1,16-13,0 13,-16 0,-1-13,17 14,0-14,-16 13,0 0,0-13,-1 0,1 13,16-13,-16 14,-17-1,-15 0,15-13,0 40,33-40,-32 0,16 13,-1-13,-15 0,32 0,-16 0,16 0,-33 0,0 0,-15 0,15 0,1 0,-1 0,-15 0,15 0,0 0,33 0,-16 0,0-13,-1-1,17 14,0-13,-16 13,16-13,0 13,-16-13,16 13,0-13</inkml:trace>
  <inkml:trace contextRef="#ctx0" brushRef="#br0" timeOffset="3610">4619 569,'0'0,"0"13,0 0,-16 13,16 1,-16-1,0-12,-1 12,17 14,0-14,-33-13,33 14,0-14,0 0,-15 14,-1-27,16 13,0 13,-17-12,17-1,0 0,-16 0,16-13,0 14,0-14,0 13,-17 0,17-13,0 13,0-13,0 14,-16-1,16 0,-16-13,16 13,0 0,0 1,0-14,0 13,-16-13</inkml:trace>
  <inkml:trace contextRef="#ctx0" brushRef="#br0" timeOffset="5024">5173 741,'0'0,"-17"0,1 13,16-13,-17 13,-15 13,16-12,0-1,-1 13,-15-12,16 12,-17-13,33 0,0-13,-17 27,17-27,0 13,0-13,-16 13,16-13,0 14,0-1,-16 0,16 0,0 14,0-1,0-13,0 14,0-1,0 1,0-14,0 0,0-13,0 27,0-27,0 13,0 0,0-13,0 13,16 14,-16-27,0 13,16 0,-16 1,17-14,-17 0,16 0,1 0,-1 0,0 13,0-13,17 0,-1 13,1-13,0 13,-18 1,18-14,-33 0,33 13,-33-13,16 0,-16 0,16 0,0-13,-16 13,17 0,-17-14,16 1,-16 13,0 0,0-13,0 13,0-27,0 27,0-13,0-13,0-1,0 1,0-14,0 14,0-14,0 0,16 14,-16 13,0-14,0 1,0 12,0 1,0 13,0-13,0 13,0 0,0-13,-16 13,16 0,-16 0,16-14,0 1,-17 13,1 0,16 0,0-13,-16 13,16-13,-16 0,16 13,0-14,-33 1,33 0,0 13,-16 0,-1 0,2-13,-2-1,17 14,0 14,0-14,0 13</inkml:trace>
  <inkml:trace contextRef="#ctx0" brushRef="#br0" timeOffset="28810">6571 1164,'-16'0,"16"0,-17 0,17 0,-16 0,16-13,-16 13,0 0,-1 0,17-14,-16 1,0 13,0 0,0-13,-1 13,17 0,-16 0,16 0,-16 0,0 0,-1-13,17 13,-16 0,-1 0,17 0,-16 0,16 0,-16 0,16 0,-16 0,0 0,16 0,-17 0,1 0,0 13,16-13,-16 0,16 13,0 0,-17-13,1 14,16-14,0 0,0 13,0-13,0 13,0 0,-16-13,16 14,0-14,0 13,0 0,0-13,0 13,0-13,0 13,16-13,0 0,-16 27,17-27,-1 13,16 0,-32-13,17 14,-1-14,0 13,0-13,-16 0,16 0,-16 13,17-13,-17 0,16 0,-16 0,33 0,-33 13,16-13,0 0,-16 0,17 0,-17 14,0-1,16-13,-16 0,16 0,0 13,-16-13,0 0,16 26,-16-26,0 14,17-14,-17 26,0-26,16 13,-16 14,0-14,0 0,0 0,0-13,0 14,0-1,0-13,0 13,0-13,0 13,0 1,0-14,-16 13,16 0,-17 0,1-13,16 14,-16-14,0 13,0 0,16-13,-17 13,17-13,-16 13,0 1,0-14,-1 13,1-13,16 13,-17-13,17 0,-16 0,0 0,16 0,-16 0,0 13,-17-13,1 0,-1 0,17 0,0 0,-17 0,17 0,-1 0,17 0,-16 0,-16 0,15-13,-31 13,15-13,-15 0,15-14,-16 27,33-13,-1 0,1 13,16 0,0-13,0 13,-16-14,0 1,16 0,0 0,0-1,0 14,-16-26,16 26,0-13,-17-14,17 14,0 0,0-14,0 14,0 0,0-14,0 14,17 0,-17 13</inkml:trace>
  <inkml:trace contextRef="#ctx0" brushRef="#br0" timeOffset="-160800">2115 3744,'0'0,"0"0,-17 13,17 0,0 0,0-13,0 27,0-27,-16 26,16-26,0 13,0 1,-16-1,0 13,16-12,-17-1,17 13,-16-26,16 27,0-27,0 13,0-13,0 13,-17-13,17 0,0 13,0 1,-16-1,16 0,0 0,-16 0,16 1,0-14,0 0,0 13,0-13,0-13,0-1,0 14,0-13,0 13,0-13,0 0,0 13,16-13,-16 13,16-27,1 14,-17 0,16-1,-16 1,0 13,17-13,-1 13,-16-13,16 13,-16 0,16 0,-16-13,17 13,-17 0,16 0,-16-14,0 14,16 0,-16 0,16 0,0 0,-16 0,17 0,-17 0,0 14,16-14,0 0,-16 13,0-13,16 13,-16 0,0-13,0 13,0-13,0 14,0-14,0 13,0 0,0-13,0 13,0-13,0 14,0-1,0-13,0 13,0-13,0 13,0 0,-16-13,16 0,-16 0,16 14,-16-14,-1 0,17 13,-16-13,16 0,-16 0,16 13,-16-13,16 13,0-13,-16 0,16 0,-17 0,17 0,-16 0,0 0,16 0,-16 0,16 0</inkml:trace>
  <inkml:trace contextRef="#ctx0" brushRef="#br0" timeOffset="-158132">2538 3982,'0'0,"0"13,0 0,0 0,0-13,0 27,0-27,0 13,0-13,0 13,0-13,0 13,0 1,0-14,0 13,0 0,0 0,0 1,0-14,-17 26,17-26,0 13,0-13,0 14,0-1,-16-13,16 13,-16-13,16 13,0 0,0-13,0 14,0-14,-16 0,16 13,0-13,0 0,0-13,0-1,0 14,0-13,0 0,0 0,16 0,-16-1,16-12,-16 26,16-13,-16 13,0-14,17 1,-17 13,0 0,16-13,-16 13,16 0,0-27,17 27,-17-13,16 0,-15 13,-1-13,-16 13,17-13,-17 13,16 0,-16 0,32 0,-16-14,1 14,15 0,-32 0,0 0</inkml:trace>
  <inkml:trace contextRef="#ctx0" brushRef="#br0" timeOffset="-155776">2928 4220,'0'0,"0"13,16-13,-16 13,16-13,1 13,-17-13,0 0,16 0,-16 14,16-14,-16 13,0-13,16 0,1 0,-17 0,16 0,-16 0,16 0,-16 0,16 0,1-13,-17 13,0 0,16 0,-16-14,0 14,16-26,-16 26,0-13,0 0,0 13,0-14,0 14,0-13,0 13,0-13,0 0,0 13,-16 0,16-14,0 14,0 0,-16 0,16-13,-17 13,17 0,-16 0,16-13,-16 13,16 0,-16 0,-1 0,17 0,0 0,-16 0,16 0,-16 0,16 0,-16 0,-1 0,17 13,-16-13,16 0,0 13,-16-13,16 0,-17 0,17 0,-16 14,16-1,0-13,0 0,0 13,0-13,0 13,-16 1,16-14,-16 13,16-13,0 13,0-13,0 13,0 0,0-13,0 14,0-14,0 13,0 0,0-13,0 13,0-13,0 14,16-14,-16 0,0 13,16 0,-16-13,0 13,0-13,0 14,16-1,1-13,-17 0,0 13,16-13,-16 0,16 13,1-13,-17 0,16 0,-16 13,16-13,-16 0,16 0,1 0,-17 0,16 0,-16 0,16 0,-16 0</inkml:trace>
  <inkml:trace contextRef="#ctx0" brushRef="#br0" timeOffset="-138480">3513 4127,'0'13,"0"14,-16-14,16 0,0 1,-16-1,16 13,-16 14,16-27,0 0,-17-13,17 27,0-27,0 13,0-13,0 13,0 1,-16-1,16-13,0 13,-16 0,16 14,0-27,-16 13,16 0,-17 0,17 1,-16-1,16-13,0 13,-17-13,17 13,-16 1,16-1,0-13,0 13,-16-13</inkml:trace>
  <inkml:trace contextRef="#ctx0" brushRef="#br0" timeOffset="-136730">3221 4722,'0'0,"0"14,0-14,0 13,0-13,0 13,0 0,0-13,0 0,0 0,16 0,-16 0,0-13,0 13,0-13,0 13,0-13,0 13,0 0,0 0,-16 0,-1 0,17 0,0 0,-16 0</inkml:trace>
  <inkml:trace contextRef="#ctx0" brushRef="#br0" timeOffset="-172016">667 2765,'-17'13,"17"-13,0 13,0-13,-16 13,16 0,0 1,-16-14,0 13,16 0,0-13,0 0,0 13,-16-13,16 14,0-14,0 13,-17 0,17-13,0 13,-16-13,0 14,16-1,0-13,-16 13,16 0,0-13,-17 13,1 1,16-1,-16 0,16 0,-16 1,-1-1,17-13,-16 26,16-26,0 14,-16-14,16 13,-17 0,17 0,0-13,-16 13,16 1,-16-1,16 0,-16 0,16-13,0 14,0-14,-17 0,17 13,0 0,0-13,0 0,-16 13,16-13,-16 14,16-14</inkml:trace>
  <inkml:trace contextRef="#ctx0" brushRef="#br0" timeOffset="-170146">992 2950,'0'0,"0"0,-16 13,0 0,16 0,-16-13,16 14,0-1,0-13,-17 13,17-13,0 13,0 1,-16-14,-1 13,17-13,0 13,0 0,-16 1,0-1,0 0,-1 27,1-40,0 26,16-13,-16-13,16 14,0-14,-16 13,16-13,0 13,0 0,-17-13,17 27,-16-14,0-13,16 26,-16-26,16 14,0-1,-17 0,17 0,-16-13,16 14,0-1,0-13,-17 0,17 13,0-13,0 0,0 13,-16 0,16-13,0 14,-16-14,0 13,16-13,0 13,-16 0,16-13,0 14</inkml:trace>
  <inkml:trace contextRef="#ctx0" brushRef="#br0" timeOffset="-168688">423 3042,'0'0,"16"0,1 27,-1-27,16 26,1-12,-17-1,33 0,-49-13,16 0,-16 26,16-26,0 14,-16-1,17-13,-17 13,0-13,33 13,-33 1,0-14,0 13,0-13,16 0,-16 13,0-13</inkml:trace>
  <inkml:trace contextRef="#ctx0" brushRef="#br0" timeOffset="-166826">1123 3281,'0'0,"-17"0,17 0,-16 0,16 13,-17-13,17 13,0-13,0 0,-16 0,0 13,0-13,16 0,-17 0,17 13,-16 1,16-14,-32 0,32 13,0-13,-16 0,16 26,0-26,-33 14,33-14,-17 26,1-26,16 13,0-13,-16 13,16 1,0-14,0 13,0-13,0 13,-16 0,16-13,0 14,0-14,0 13,0-13,-17 13,17 0,0-13,0 14,0-14,0 13,0 0,0-13,0 13,0-13,0 13,0 1,0-14,17 13,-17 0,16 0,-16-13,16 14,-16-14,16 13,-16-13,17 0,-1 0,1 0,-1 0,0 0,-16 13,16-13,0 0,-16-13,17 13,-17-13,0-1,16 14,-16-13,16 13,-16-13,16 13,-16 0,0-13,0-1,0 14,0-13,17 13,-17-13,0 0,0 0,0-1,16 1,-16 13,0-13,0 13,0-13,0-1,0 14,0-13,0 13,0-13,0 0,0 13,0-14,0 14,0-13,0 13,0-13,0 13,0-13,0 13,0-13,0 13,0-14,0 1,0 13,0-13,0 0,0-1,-16 14,16-13,0 13,0-13,0 13</inkml:trace>
  <inkml:trace contextRef="#ctx0" brushRef="#br0" timeOffset="-164516">1399 3413,'0'13,"0"0,0-13,-16 13,16-13,0 14,0-1,-16 0,-1-13,17 27,0-27,-16 26,-1-13,17 1,0-1,-16 0,16 0,-16-13,16 27,0-27,0 13,0-13,-16 13,16 0,0-13,0 14,0-14,-17 13,17-13,0 13,0 0,0-13,0 0,0-13,0 0,0 0,0-1,0 1,0 0,0 0,0 13,0-14,0 1,0 0,0 13,0-13,17 0,-17 13,16-14,-16 1,32-13,-15 12,-17 14,0-26,33 13,-33 13,0 0,16 0,-16-14,16 14,-16 0,32 0,-15 0,-1 0,16 0,-15 0,-1 0,-16 0,16 0,-16 0,16 0,0 0,-16 0,0 14,0-1,17-13,-17 13,0-13,0 13,0 1,0-1,0-13,0 26,0-26,0 14,-17-1,17 0,-16 0,0 0,16 1,0-1,-16 13,16-26,0 14,-16-14,16 13,0 0,0 0,0-13,0 14,-17-14,17 0,0 0,0 0,0 0,0-14,0 14,0-13,0 0,0-14,0 14,17 0,-1-14,-16 14,32-13,-32 13,16-14,1 14,-17 0,16 13,1-14,-17 14,0 0,16-13,-16 13,16 0,0 0,1 0,-17 0,16 0,-16-13,0 13,16 0,-16 0,16 0,-16 13,0-13,0 0,0 13,0 1,17-14,-17 13,0-13,0 13,0 0,0 1,0-14,16 13,-16 0,0 0,0-13,0 13,0-13,0 14,0-1,0-13,0 13,0-13,0 13,0-13,0 14,0-1,0 0,0-13,0 13,-16 1,16-14,0 13,0-13,-17 0,17 13,-16 0,16-13,-16 13,16-13,0 14,-16-1,16 0,-17-13,17 13,0 1,-16-1,16-13,0 13,0-13,0 13,0 1,-16-14,16 0,0 13,0-13,0 13,0 0,0-13,0 13,0-13</inkml:trace>
  <inkml:trace contextRef="#ctx0" brushRef="#br0" timeOffset="-148114">374 2659,'-16'0,"16"13,0-13,-16 13,16 0,-17 1,1-1,0 0,0 0,16 1,-17-1,17 0,-16-13,-1 13,17 0,0 1,-16-14,16 26,0-26,-16 13,0 1,16-1,-16 13,16-26,-17 27,1-14,0 0,16 0,-16 1,16-1,0-13,-17 0,17 13,0 0,-16-13,16 0,0 14,-16-1,16 0,-16 0,-1 1,17-14,0 13,-16-13,16 0</inkml:trace>
  <inkml:trace contextRef="#ctx0" brushRef="#br0" timeOffset="-128070">98 4405,'0'0,"16"13,0-13,0 0,1 27,-1-27,0 0,-16 13,16-13,-16 0,0 13,16-13</inkml:trace>
  <inkml:trace contextRef="#ctx0" brushRef="#br0" timeOffset="-126178">829 4445,'0'-14,"-16"14,16 0,-16 0,0-13,0 13,16 0,-17 0,17 0,-16 0,0 0,16 0,-16 0,16 0,-17 0,1 0,16 0,-17 0,17 13,-16-13,0 0,0 14,16-14,-16 0,16 13,0 0,0-13,0 13,0-13,16 0,-16 14,0-1,16-13,0 0,-16 13,0-13,0 0,0 13,16-13,-16 0,0 0,17 14,-17-1,16-13,-16 0,0 13,17-13,-17 0,0 13,0 0,0-13,-17 14,17-14,0 13,-16 0,16-13,0 0,-17 0,1 0,16 0,-16 0,16 0,0-13,-16 13,0 0,16 0,0-13,0 13,-17 0,1-14,16 1,0 13,0 0,-16 0,0 0,16-13,0 13,0 0,-17 0,17-13,0 0,0 13,-16 0,16-14,-16 14,16 0</inkml:trace>
  <inkml:trace contextRef="#ctx0" brushRef="#br0" timeOffset="-123394">1025 4551,'0'0,"-17"0,17 0,-16 0,16 13,-16-13,16 0,-32 0,32 13,-17-13,17 0,-16 0,16 13,-17 0,1-13,16 0,0 14,-16-14,0 0,16 13,0-13,0 26,0-26,0 14,0-14,0 13,0 0,0-13,0 13,0-13,0 13,0-13,0 0,16 0,-16 14,0-1,16-13,-16 0,16 0,1 0</inkml:trace>
  <inkml:trace contextRef="#ctx0" brushRef="#br0" timeOffset="-121548">1155 4643,'0'13,"0"-13,0 14,0-14,0 13,0 0,-16 0,16-13,0 13,-16-13,16 14,0-14,0 13,0-13,0 13,0-13,0 13,0 1,0-14,0 13,0-13,0 13,0 0,0 1,16-14,-16 13,0-13,16 0,-16 0,16 0,1 0,-17 0,16-13,0 13,0 0,-16-14,0 14,0 0,16 0,-16-13,17 13,-1-13,-16 0,16-1,-16 14,16 0,-16-13,0 0,0 13,0 0,0-13,17 13,-17-14,0 14,0-13,0 13,16-13,-16 13,0-13,0 13</inkml:trace>
  <inkml:trace contextRef="#ctx0" brushRef="#br0" timeOffset="-103058">1480 4603,'0'0,"16"0,-16 0,17 0,-1-13,0 13,0-13,0 13,-16 0,17 0,-1 0,-16-13,0 13,17 0,-17 0,0 0,16 0,-16 0,16 0</inkml:trace>
  <inkml:trace contextRef="#ctx0" brushRef="#br0" timeOffset="-118996">1675 4815,'0'-13,"0"13,0-13,0 13,-16 0,16 0,0 0,-16-14,16 14,-16 0,16 0,-17 0,1 0,-17 14,33-14,-32 0,32 0,-16 13,16-13,0 0,-17 0,17 13,-16-13,16 13,-16-13,16 0,-33 14,33-14,-16 13,16 0,0-13,0 13,0-13,0 13,0-13,0 14,0-1,0-13,0 13,0-13,16 13,-16 1,0-14,17 13,-17-13,16 13,-16-13,0 0,16 0,0 0,-16 0,17 0,-17 13,16-13</inkml:trace>
  <inkml:trace contextRef="#ctx0" brushRef="#br0" timeOffset="-117190">1854 4789,'17'13,"-17"-13,0 13,0 0,0 1,0-14,0 13,0 0,0 0,-17-13,17 27,0-27,-16 13,0 13,16-26,0 14,0-1,0-13,0 0,-16 13,16-13,0 13,-17-13,1 14,16-1,0-13,0 13,0-13,0 13,0-26,0 0,0 13,0-13,0 13,0-14,16 1,-16 13,0-13,17 13,-17-13,0 13,16 0,0-14,-16 1,16 13,-16-13,33 0,-33-1,16 14,-16 0,16 0,-16-13,17 13,-17 0,16 0,-16-13,16 0,-16 13,16 0,0 0,-16 0,17 0,-17 13,0-13,0 0,0 13,0-13,0 13,0 1,0-14,0 13,0-13,0 13,0-13,0 13,0 1,0-14,0 13,0-13,0 13,0 0,0-13,0 14,0-14,0 13,0-13,0 13,0 0,0-13,16 0,-16 13,0-13,0 14</inkml:trace>
  <inkml:trace contextRef="#ctx0" brushRef="#br0" timeOffset="-114264">2456 4974,'0'-13,"0"13,0 0,-16 0,-1 0,17 0,-16 0,0 0,0 0,16 0,-17 13,17-13,-16 0,16 13,-16-13,0 0,16 0,-16 13,16-13,-17 14,1-1,16-13,0 0,-17 13,17-13,0 0,0 13,0 0,-16-13,16 14,0-14,0 13,0-13,0 13,0 0,0-13,0 14,0-14,0 13,0 0,0-13,0 13,0-13,0 13,0 1,0-14,16 0,1 0,-17 13,0-13,16 0,-16 0,0 0,17 0,-17 0,32 0,-16 0,0-27,-16 27,17 0,-1-13,-16 13,0 0,0-13,16 0,-16 13,16-13,-16 13,17-14,-17 14,0 0,0-26,16 26,-16-13,0 13,0-27,0 27,0-13,0 13,0-13,0 0,0 26,0-13,0 13,0 0,0 0,0 1,-16-1,16-13,0 13,0-13,0 27,0-27,0 13,0-13,0 13,0 0,0-13,0 13,0-13,0 14,0-14,0 13,0 0,0-13,0 13,0-13,0 14,0-1,0-13,16 26,-16-26,0 0,0 14</inkml:trace>
  <inkml:trace contextRef="#ctx0" brushRef="#br0" timeOffset="-111542">2733 5066,'0'0,"0"14,0-14,0 13,0-13,0 13,-16 0,16 14,0-27,0 13,-17 0,17 0,-16 14,16-27,0 13,0-13,0 13,-17-13,17 14,0-1,0 0,0 0,0-13,-16 27,0-1,16-13,-16 1,16-1,0-13,0 13,0-13,0-26,0 12,0-12,0 13,0 0,0-1,-17 14,17-13,0 13,0-13,0 0,0 13,0-14,0 14,0-13,0 0,17 13,-17-13,0 13,16 0,-16-14,0 14,16-13,-16 0,16 13,1-13,-17 13,16-13,-16-1,17 1,-1 13,-16-13,0 0,16 13,-16 0,0 0,16 0,-16-14,16 14,1 0,-17 0,16 0,-16 0,16 0,-16 14,16-14,-16 0,0 13,0-13,0 13,17-13,-17 13,0 1,0-14,0 13,0-13,0 13,0 0,0-13,0 13,0-13,0 14,0-14,0 13,-17 0,17 0,0 1,0-14,0 13,-16-13,16 0,0 13,0-13,0 0,-16 13,16 1,-16-14,16 13,0-13,0 0,0-27,0 14,0 0,0-14,0 27,0-13,0 0,0 0,16-1,-16 1,0 13,0-13,0 13,16 0,-16-13,16 0,-16 13,17 0,-17-14,0 14,0 0,16-13,-16 0,16 13,0 0,-16 0,17 0,-17 0,16 0,-16 13,16-13,-16 0,0 13,17-13,-17 0,0 14,0-1,0-13,16 0,-16 13,0-13,0 13,0-13,0 13,0-13,0 14,0-14,0 13,0-13,0 13,0 0,0-13,0 14,0-14,0 0,0 13,0 0,0-13,0 13,-16-13,16 14,0-1,0 0,0-13,0 13,0 0,0 1,0-14,0 26,0-26,0 13,0-13,0 0,0 14,0-14,0 13,0 0,0-13,0 13</inkml:trace>
  <inkml:trace contextRef="#ctx0" brushRef="#br0" timeOffset="-107340">3302 5371,'0'-14,"0"28,0-14,0 0,0 13,16-13,-16 0,16 0,-16 13,0-13,16 0,-16 0,17 0,-1 0,-16 0,17 0,-17 0,16-13,0 13,-16 0,16 0,-16-13,0-1,17 14,-17 0,0-13,0 13,0-13,0 0,0 13,0-13,0 13,0-14,0 14,0 0,-17-13,17 13,-16-13,0 13,16 0,-16 0,16 0,-17 0,1 0,-1 0,17 0,-32 0,32 13,-16-13,0 0,-1 13,17-13,-16 0,16 14,-16-14,0 0,16 0,0 0,0 13,-17-13,17 13,0-13,0 13,0 0,0-13,0 0,0 14,0-14,0 13,0 0,0-13,0 13,0-13,0 14,0-1,0-13,0 13,0-13,17 13,-17-13,16 0,-16 14,0-1,16-13,-16 0,0 0,16 0,-16 13,17-13,-17 0,16 0,-16 0,32 0,-32 13,16-13,1 13,-1-13,1 0,-1 0,0 0,-16 0,0 14,0-14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14:33.341"/>
    </inkml:context>
    <inkml:brush xml:id="br0">
      <inkml:brushProperty name="width" value="0.10583" units="cm"/>
      <inkml:brushProperty name="height" value="0.10583" units="cm"/>
      <inkml:brushProperty name="color" value="#FF0000"/>
      <inkml:brushProperty name="ignorePressure" value="1"/>
    </inkml:brush>
  </inkml:definitions>
  <inkml:trace contextRef="#ctx0" brushRef="#br0">556 450,'0'0,"0"26,0-26,0 27,0-27,0 26,0 1,0-27,0 26,0-26,0 27,0-27,0 26,0 1,0-27,0 26,0-26,0 27,0-1,0 1,0-27,0 52,0-52,0 27,0-27,0 26,0-26,0 27,0-1,0-26,0 27,0-1,0 1</inkml:trace>
  <inkml:trace contextRef="#ctx0" brushRef="#br0" timeOffset="2658">582 80</inkml:trace>
  <inkml:trace contextRef="#ctx0" brushRef="#br0" timeOffset="4722">1138 556,'0'0,"26"0,-26 0,0 26,27 1,-27-27,0 26,26-26,-26 27,0-27,0 0,27 0,-27 26,0 1,26-27,-26 0,0 26,0-26,0 0,0 27,0-1,27-26,-27 26,0 27,0-53,0 27,26-27,-26 0,0 26,0 1,26-27,-26 0,0 26,27-26,-27 0,26 0,-26 27,0-27</inkml:trace>
  <inkml:trace contextRef="#ctx0" brushRef="#br0" timeOffset="6078">1588 556,'0'0,"-27"53,27-27,-26 1,26-27,0 26,-27 27,27-53,0 27,-26-1,26 0,0 1,-27-1,27 1,0-27,0 26,0 1,-26-1,26 1,0-1,-27 1,27-27,-26 26,26-26,0 27,0-27,0 26,-27-26,27 26,0-26,0 27,0-27,-26 53,0-53,26 26,0-26,0 27,0-1,0-26,-27 27,27-27,0 26,0-26,-26 0</inkml:trace>
  <inkml:trace contextRef="#ctx0" brushRef="#br0" timeOffset="7580">2011 609,'0'-27,"0"27,-27 0,27 0,0 0,-26 0,26 27,-26-27,26 26,-27-26,27 0,-26 0,26 27,0-27,-53 26,53 1,-27-27,27 0,-26 26,26-26,-27 27,27-1,0-26,0 0,0 26,-26-26,26 27,0-27,0 26,0 1,0-27,0 26,0-26,0 27,0-1,0-26,26 0,1 0,-27 27,26-27,-26 0,27 0,-1 0,-26 0,27 0,-27 0,26 0,-26 0,27 0,-27-27,26 27,-26-26,26 26,1-27,-27 1,0 26,26-27,-26 27,0-26,0 26,0-27,0 1,0 0,0 26,0-27,0 1,0 26,0-27,0 27,0-26,0 26,0 26,0-26,0 27,0-1,0-26,0 27,0-1,0 0,0-26,0 27,0-1,0 1,0-27,0 26,0-26,0 27,0-1,0-26,0 0,0 27,27-27,-27 0,0 0,0 26,0-26,26 0,1 27,-27-27,0 26</inkml:trace>
  <inkml:trace contextRef="#ctx0" brushRef="#br0" timeOffset="21872">4763 715,'0'0,"0"26,0 1,0-27,0 26,0 0,0 1,0-27,0 53,0-53,0 26,0-26,0 53,0-53,0 27,0-27,0-27,0 1,0-27,0 53,0-27,0 1,0 26,0-27,0 1,0 26,0-26,0 26,0-27,0 1,0-1,0 27,0-26,0 26,0-27,26 27,-26 0,0-26,0 26,26 0,-26-27,0 27,27 0,-27 0,53 0,-53 0,26 0,-26 0,27 0,-1 0,-26 0,27 0,-27 27,0-1,0-26,26 27,-26-27,0 26,0-26,27 27,-27-1,0-26,0 27,0-27,0 26,0 0,0-26,0 27,0-27,0 26,0-26,0 27,0-1,0-26</inkml:trace>
  <inkml:trace contextRef="#ctx0" brushRef="#br0" timeOffset="24908">5583 715,'-27'0,"1"0,26 0,-27 0,27 0,0 0,-26 0,26 26,-26-26,26 0,-27 0,27 27,-26-27,26 0,0 26,-27-26,1 26,26 1,0-27,0 0,0 26,0-26,0 27,26-27,-26 0,0 26,27-26,-27 0,26 0,1 0,-27 27,26-27,-26 0,53 0,-53 0,26 0,-26 0,27 0,-1 0,-26 0,27 0,-27 0,26 0,-26 0,27 0,-1 0,-26 0,0 0,0-27,27 1,-27 26,0-27,0 27,0-26,0 26,0-27,0 27,0-26,0 0,0-1,0 27,0-26,0-27,0 26,0 1,0-1,0 1,-27-27,27 53,0-53,0 27,0-1,-26 1,26-1,0 1,0-1,0 1,0-1,0 1,0-1,0 27,0-26,0 0,0 26,0-27,0 27,0-26</inkml:trace>
  <inkml:trace contextRef="#ctx0" brushRef="#br0" timeOffset="27440">6138 556,'0'0,"0"26,0 1,0-27,-26 26,26 1,0-27,0 26,0-26,0 27,0-1,0 1,0-27,0 26,0 0,0 1,0-27,0 26,-27 1,27-1,-26-26,26 53,0-53,0 27</inkml:trace>
  <inkml:trace contextRef="#ctx0" brushRef="#br0" timeOffset="28716">6112 265</inkml:trace>
  <inkml:trace contextRef="#ctx0" brushRef="#br0" timeOffset="211217">6191 318,'0'-27,"0"27,0-26,0 26,0 0,0-27,27 27,-27 0,0-26,0-1,26 27,-26-26,0 26,27-26,-1-1,-26 27,0 0,0-26,0 26,27 0,-27-27,0 27,0 0,0-26,26 26,-26-27</inkml:trace>
  <inkml:trace contextRef="#ctx0" brushRef="#br0" timeOffset="34870">6641 53,'0'0,"0"53,0-53,0 27,0 25,0 1,-26-26,26 26,0-27,0 1,0 52,0-79,0 53,0-27,0-26,0 27,0-1,0 1,0-27,0 26,0-26,0 27,0-1,0 1,0-1,0 1,0-1,0-26,0 26,0 1,0-1,0-26</inkml:trace>
  <inkml:trace contextRef="#ctx0" brushRef="#br0" timeOffset="36371">6668 1323,'0'0,"0"27,0-27,0 26,0-26,0 27,26-27,-26 26,0-26,0 26,27-26,-27 0,26 0,-26 0,26 0,1 0,-27 0,26-26,-26 26,0-26,0 26,0-27,0 1,0 26,0-27,0 27,0-26,-26 26,-1 0,27 0,-26 0,26 0,-26 0,-1 0,27 0,0 26,0 1,0-27,0 26,0-26,0 27,0-27,0 26,27-26,-27 26,0-26,26 0,-26 27,26-27,1 0,-27 0</inkml:trace>
  <inkml:trace contextRef="#ctx0" brushRef="#br0" timeOffset="10406">2619 794,'27'0,"-27"0,26 0,-26 0,27 0,-27 0,26 0,1 0,-27 0,26 0,-26 0,27 0,-27 0,0 0,26 0,-26-26,27 26,-27 0,0 0,0-27,0 1,26 26,-26-27,0 27,0-26,0 26,0-27,0 1,0 26,0-27,0 27,0 0,-26 0,26-26,-27 26,27 0,-26 0,26 0,-27 0,27 0,-26 0,-1 0,27 0,-26 0,-1 0,1 0,26 0,-27 0,27 0,0 0,0 26,0 1,0-27,0 26,0-26,0 27,0-27,0 26,0 1,0-27,0 26,0 1,0-1,0-26,0 26,0-26,0 27,0-1,0-26,0 27,0-27,0 26,0-26,0 27,0-1,0-26,0 0,0 27,0-27,0 26,27-26,-27 27,26-27,-26 26,0-26,27 0,-27 27,26-27,-26 0,27 0,-1 0,-26 0,27 0,-27 0,26 0,1 0,-27 0,26 0,-26 0,0 0</inkml:trace>
  <inkml:trace contextRef="#ctx0" brushRef="#br0" timeOffset="13210">3122 662,'0'0,"0"26,0 1,0-1,0 1,0-27,27 26,-27 0,0 27,0-53,0 27,0-1,0 1,0-1,0-26,0 27,0-1,0 1,0-27,0 26,26-26,-26 27,0-54,0 27,0-26,0 26,0-27,0 1,0 26,0-27,0 27,0-53,0 53,0-26,0-27,0 26,0 1,0 0,0-1,27 27,-27-26,0-1,0 1,0-1,26 27,-26-26,0 26,0-27,0 1,0 26,26 0,-26-27,0 27,27 0,-27 0,26 0,-26 0,0 27,0-27,0 26,27-26,-27 27,0-27,0 26,0-26,0 27,26-27,-26 26,0-26,0 27,0-27,0 26,0 1,0-27,0 26,0-26,0 26,0-26,0 27,0-1,0-26,0 27,0-27,0 26,0 1,0-27,0 26,0-26,0 27,0-27,0 26,0 1,0-27,0 26,0-26,0 53,0-27,0 1,0-1,27-26,-27 0</inkml:trace>
  <inkml:trace contextRef="#ctx0" brushRef="#br0" timeOffset="16106">3704 318,'0'0,"0"26,0-26,0 27,0-1,0-26,0 27,0-27,0 26,0 0,0 1,0-27,0 26,0-26,0 27,0-1,0 1,0-1,0 1,0 52,27-52,-1-1,-26 27,0-27,0-26,0 27,0-27,0 26,0 1,0-1,0-26,27 27,-27-1,26-26,-26 0</inkml:trace>
  <inkml:trace contextRef="#ctx0" brushRef="#br0" timeOffset="17796">3519 476,'0'0,"0"-26,26 26,-26 0,27 0,-1 0,1 0,-27 0,26 0,1 0,-27-26,26 26,-26 0,27 0,-1 0,-26 0,27 0,-27 0,26 0,-26 0,53 0,-27 0,1 0,-27 0,26 0,-26 0,27 0,-1 0,-26 0,0 0,27 0</inkml:trace>
  <inkml:trace contextRef="#ctx0" brushRef="#br0" timeOffset="19056">4075 926,'26'0,"-26"0,27 0,-27-26,26 26,-26 0,27-27,-1 27,-26 0,0 0,26-26,1 26,-1 0,-26 0,0 0,27 0,-27-27,0 27,26-26,-26 26,27-26,-27 26,0-27,0 27,0-26,0-1,0 1,0 26,0-27,-27 1,27 26,0 0,0-27,-26 27,26-26,0 26,-27 0,1-27,26 27,-27 0,27 0,-26 0,0 27,26-27,-27 0,1 0,-1 26,27-26,-26 0,-1 27,1-27,26 26,-27-26,27 0,0 0,0 27,0-27,-26 26,26 1,0-27,0 26,0-26,0 27,0-1,0-26,0 26,0-26,0 27,0-27,0 26,0 1,26-27,1 26,-27-26,26 27,-26-27,0 26,27-26,-27 0,26 0,-26 0,27 0,-27 0,26 27,-26-27,27 0,-1 0,-26 0,26 0,1 0,-27 0,26 0,1 0,-27 0,26 0,-26 0,27-27,-1 27,-26 0,27 0,-27 0,0 0,26 0,1 0</inkml:trace>
  <inkml:trace contextRef="#ctx0" brushRef="#br0" timeOffset="41452">27 2249,'0'0,"0"27,0-27,0 53,0-53,0 26,0 1,-27-27,27 26,0 0,0-26,0 53,0-53,0 27,0-27,0 26,0 1,0-27,0 26,0-26,0 27,0-1,0-26,0 27,0-27,0 26,0-26,0 26,0-26,0-26,0 0,0-1,0-26,0 53,0-53,27 53,-27-53,0 53,0-26,26 26,-26 0,0-27,0 27,0-26,26 0,-26 26,0-27,0 27,0 0,0-26,27 26,-27-27,0 1,0 26,0-27,26 27,1 0,-27 27,0-1,26 1,-26-27,0 26,27 1,-27-27,0 26,26-26,-26 0,0 26,0-26,27 0,-27 27,0-1,0-26,26 0,-26 27,0-27,27 0,-27 26,0 1,26-27,-26 26,0-26,0 0,0 0,0-26,0 26,0-27,27-26,-27 53,0-26,0 26,0-27,0 1,0 26,26-53,-26 27,0 26,0-27,26 1,-26-1,0 27,0-26,0-1,0 27,27-26,-27 26,0-27,0 1,26 26,-26 0,0-27,0 27,0-26,0 26</inkml:trace>
  <inkml:trace contextRef="#ctx0" brushRef="#br0" timeOffset="44680">820 2329,'0'0,"-26"0,26 0,-27 0,27 26,0-26,-26 0,-1 27,27-27,0 0,0 26,0 0,-26-26,26 0,0 27,0-27,0 26,0-26,0 27,0-1,-26-26,26 0,0 27,0-1,0 1,0-27,0 26,0-26,26 0,-26 27,0-1,26-26,-26 26,27-26,-27 0,0 27,0-27,26 0,-26 0,27 0,-1 0,-26 0,27 0,-1 0,1 0,-27 0,26 0,-26 0,27 0,-27 0,26 0,-26-27,26 27,-26 0,0-26,0 26,0-26,0 26,0-27,0 27,0-26,0-1,0 1,0-1,0 1,0 26,0-27,0 1,0 26,0-27,-26 27,26 0,0 0,0-26,-26 26,26-26,-27 26,1-27,26 27,-27 0,27 0,-53 0,53 0,-26 0,-1 0,1 0,26 0,-27 0,27 0</inkml:trace>
  <inkml:trace contextRef="#ctx0" brushRef="#br0" timeOffset="47116">1561 2064,'0'0,"0"26,0-26,0 27,0 26,0-27,0 1,0-1,0 1,0-1,0-26,0 53,0-53,0 27,0-27,0 26,0 0,0-26,0 27,0-27,0 26,0 1,0-27,0 26,0-26,0 27,0-27,27 26,-27 1,0-27,0 0,0 26,0-26,26 0,-26 0,26 27,1-1,-27-26,0 0,26 0</inkml:trace>
  <inkml:trace contextRef="#ctx0" brushRef="#br0" timeOffset="48896">1932 2434,'26'0,"-26"0,26 0,-26 0,27 0,-1 0,-26 0,27 0,-27 0,26 0,-26 0,27 0,-1 0,-26 0,27 0,-27-26,26 26,1 0,-1 0,-26 0,0 0,0-26,0-1,-26 1,26 26,0-27,-27 27,27-26,0 26,-26 0,26-27,0 27,-27 0,27 0,-26 0,26 0,-27 0,27 0,-53 0,53 0,-26 0,-27 0,27 0,-1 0,27 27,-26-27,26 0,-27 0,27 26,-26-26,26 27,0-27,0 0,0 26,0-26,0 27,0-27,0 26,0 0,0-26,0 27,0-27,0 26,0 1,0-27,0 0,26 26,-26-26,27 0,-27 27,0-27,0 26,26 1,-26-27,27 0,-27 0,26 0,-26 0,26 0,-26 26,0-26,27 0,-27 0,26 0,1 0,-27 0,0 0,26 0,-26 0,27 0,-1 0,-26 0,27 0,-27 0,26 0,-26 0</inkml:trace>
  <inkml:trace contextRef="#ctx0" brushRef="#br0" timeOffset="52371">2805 2038,'0'26,"0"0,0 1,0-1,0 1,0-1,0 27,0-53,0 53,0-53,0 27,0-27,0 26,-27 1,27-27,0 26,0 0,0 1,0-27,0 26,0-26,0 27,0-1,0-26,0 27,0-27,0 26,0-26,0 27,0-1,0-52,0 26,27-27,-27 1,0-1,0 1,0-1,26 1,-26 26,0-27,0 1,0 26,0-26,27 26,-27-27,0 1,0 26,0-27,26 27,-26-26,0 26,26 0,-26-27,0 27,0-26,27 26,-27 0,0 0,0 0,26 0,-26 26,27-26,-27 27,0-27,0 26,0 1,0-27,26 0,-26 26,0-26,0 27,0-27,0 26,27-26,-27 26,0-26,0 27,0-27,0 26,0-26,0 27,0-1,0-26,0 27</inkml:trace>
  <inkml:trace contextRef="#ctx0" brushRef="#br0" timeOffset="54973">3493 2223,'0'0,"-27"0,27 26,-26-26,26 0,0 0,-27 0,27 27,-26-27,26 0,-27 26,27 1,-26-1,26-26,0 0,0 27,0-1,-27-26,27 0,0 26,-26-26,26 27,0-1,0-26,0 27,0-27,0 26,0-26,0 27,0-1,0-26,26 0,-26 27,0-27,27 0,-27 0,26 0,-26 0,27 0,-1 0,-26 0,27 0,-27 0,26-27,1 27,-27 0,0-26,0 26,0 0,26 0,-26-27,0 27,0-26,27-1,-27 1,0 26,26-27,-26 1,0 26,0-26,0 26,0-27,0 27,0-26,0-1,0 27,0 0,0 27,0-1,0-26,0 53,0-27,0 1,0-27,0 26,0-26,0 27,0-27,26 26,-26-26,0 0,0 27,0-27,27 26,-1 1,-26-1,0 1,0-27,27 26,-27-26</inkml:trace>
  <inkml:trace contextRef="#ctx0" brushRef="#br0" timeOffset="57572">3731 2276,'0'-27,"26"27,-26-26,27 26,-27 0,26 0,-26 0,27 26,-1-26,-26 0,26 0,-26 27,0-27,0 26,27 1,-1-27,-26 26,0-26,0 27,0-1,0-26,0 26,0-26,0 27,0-27,0 26,0 1,0-27,0 26,0-26,27 27,-27-1,0-26,0 0,0-26,0-27,0 26,0 1,0-27,0 27,0-1,0 1,0 26,0-27,0 1,0 26,0-27,0 27,0-26,26-1,-26 1,27 26,-27-27,0 1,0 26,0-27,26 1,-26 26,0-26,27 26,-27-27,26 27,-26 0</inkml:trace>
  <inkml:trace contextRef="#ctx0" brushRef="#br0" timeOffset="60432">4233 2382,'0'0,"27"26,-1-26,1 0,-1 26,1-26,-1 0,1 0,-1 0,-26 0,27 0,-1 0,-26 0,26 0,-26 0,27 0,-27-26,26 26,-26-26,0 26,0-27,0 27,0-26,0 26,0-27,0 1,0 26,0-27,0 27,0 0,-26-26,26 26,0-27,-27 27,27 0,-26 0,0 0,26 0,-27 0,27 0,0 27,-26-27,-1 0,27 26,0-26,-26 0,26 27,0-1,-27-26,27 0,0 27,0-27,0 26,0-26,-26 27,26-1,0-26,0 26,0-26,0 27,0-1,0-26,0 27,0-27,0 26,0-26,0 27,0-1,0-26,0 27,0-27,0 26,0 1,26-27,-26 0,0 26,27-26,-1 0,-26 0,27 0,-27 0,26 0,1 0,-27 0,26 0,0 0,-26 0,27 0,-1 0,-26 0,27 0,-1 0,1 0,-27 0,26 0,-26 0,0 0,27 0,-27 0</inkml:trace>
  <inkml:trace contextRef="#ctx0" brushRef="#br0" timeOffset="63246">4736 2038,'0'0,"0"-27,0 1,0 26,27-27,-1-26,-26 53,27-26,-27-1,0 27,0-26,0-1,26 27,-26-26,0 26,0 26,0-26,0 27,-26-27,26 26,-27 1,27-27,0 0,-26 26,-1 27,27-53,0 27,-26-27</inkml:trace>
  <inkml:trace contextRef="#ctx0" brushRef="#br0" timeOffset="67130">5371 2302,'0'0,"0"0,0 27,0-1,0 0,0-26,0 53,0-26,0-1,0-26,0 27,0-1,0 1,0-27,0 26,0-26,0 27,0-27,0-27,0 1,0 26,27-27,-27 27,0-53,0 53,0-26,0 26,0-27,26 27,-26-26,0-1,0 27,0 0,0-26,0 26,26-53,-26 53,0-26,0 26,0-27,27 27,-27-26,0 26,0-27,26 27,-26 0,0 0,27 0,-27 0,26 0,1 0,-27 27,0-27,26 26,-26-26,0 27,0-27,0 26,0 1,0-27,0 0,0 26,0-26,27 26,-27 1,0-27,0 26,0-26,0 27,0-27,0 26,26 1,-26-27,0 26,0-26,0-53,0 53,27-53,-27 53,0-26,0-27,0 53,0-26,0 26,0-27,26 27,-26-26,0-1,0 27,0-26,0-1,0 27,27-26,-1 26,-26-27,0 27,0-26,26 26,-26 0,27 0,-1 26,-26-26,27 0,-27 27,0-27,0 0,26 0,-26 26,0 1,0-27,0 26,0-26,0 27,0-1,0-26,27 27,-27-27,0 26,0-26,0 26,0 1,0-27,0 26,0-26,0 27,0-1,0-26,0 27,0-1,0 1,0-27,0 26,26-26,-26 27,0-27,0 0</inkml:trace>
  <inkml:trace contextRef="#ctx0" brushRef="#br0" timeOffset="71292">6509 2170,'-27'0,"1"0,-1 0,27 0,0 26,-26-26,26 0,-26 0,26 27,0-1,-27-26,27 0,-26 0,26 27,0-27,-27 26,27-26,0 27,0-27,-26 26,26-26,0 26,0-26,0 27,0-1,0-26,0 27,-27-27,27 0,0 26,0 1,0-27,0 26,0-26,0 27,27-27,-27 0,26 0,-26 26,27-26,-27 0,26 0,-26 0,27 0,-27 0,0-26,26 26,0 0,-26 0,0 0,27-27,-27 27,26-26,-26-1,27 27,-27-26,0 26,0-27,0 1,0 26,26 0,-26-27,0 27,0-26,0 0,0-1,0 27,0 0,0 27,0-27,0 26,0-26,0 26,0-26,0 27,0-1,0-26,0 27,0-27,0 26,0 1,0-27,0 0,0 26,27-26,-27 0,0 0,0 27,26-27,-26 26,27-26,-27 0,26 0,-26 0</inkml:trace>
  <inkml:trace contextRef="#ctx0" brushRef="#br0" timeOffset="76546">6985 2090,'0'0,"0"27,0-1,0 1,0-1,0 1,0-27,0 26,0-26,0 27,0-27,0 0,0 26,0 1,0-27,0 26,0-26,0 26,0-26,0 0,0 27,27-1,-27-26,0 27,0-27,0 26,26-26,-26 0,26 27,-26-27,27 0,-27 0,26 26,1-26,-27 0,0 0,0 27</inkml:trace>
  <inkml:trace contextRef="#ctx0" brushRef="#br0" timeOffset="78317">8414 2064,'0'0,"-27"0,1 0,-1 0,1 0,-27 0,53 26,-26-26,-1 27,1-27,-1 0,27 26,-26-26,-1 0,27 27,-26-1,26-26,-27 27,1-27,26 26,-27-26,27 27,-26-1,26-26,0 27,-26-1,26 0,-27 1,27-27,0 26,0 1,0-1,0-26,0 27,0-1,0-26,0 27,0-27,27 26,-27-26,26 0,-26 27,0-27,26 0,1 0,-27 0,26 0,-26 0,53 0,-26 0,-27 0,26 0,1 0,-27-27,0 27,26 0,-26 0,0 0,53-26,-53-1,27 27,-27-26,0 26,26 0,-26-27,0 27,26 0,-26-26,0-1,0 27,0-26,0 26,0-27,27 27,-27 0,0-26,0 0,0-1,0 27,0-26,26-1,-26 27,0-26,27 26,-27-27,0 1,0 26,0 26,0 1,0-1,0-26,0 27,0-27,0 26,0 1,0-1,0 0,0 1,0-1,0 1,0-1,0-26,0 27,0-1,0-26,26 0,-26 27,0-27,27 26,-27-26,26 0,1 0,-27 27</inkml:trace>
  <inkml:trace contextRef="#ctx0" brushRef="#br0" timeOffset="100192">2858 3466,'-27'0,"27"0,-26 0,26 0,0 27,-27-27,1 0,26 0,-27 0,27 0,0 26,-26-26,26 0,-27 0,1 0,26 0,-27 0,27 0,-26 0,26 0,0 27,-26-27,-1 0,27 26,0-26,-26 0,26 27,-27-27,27 26,-26-26,26 26,0 1,0-27,0 26,-27-26,27 27,0-1,0-26,0 27,0-27,0 26,0-26,0 27,0-1,0-26,27 27,-27-27,26 26,-26 1,27-27,-27 0,53 0,-53 0,26 0,-26 0,26 0,1 0,-27 0,26 0,-26 0,27-27,-1 27,-26 0,0-26,27 26,-27 0,0 0,0-27,0 1,26 26,-26-27,27 27,-27-26,26 26,-26-27,0 27,0-26,0 26,27-27,-27 27,0-26,0-1,0 27,0-26,0 26,0-26,0-1,0 1,0 52,0 1,0-1,0 0,0 1,0-1,0 27,0-53,0 27,0-1,26-26,-26 27,0-1,0-26,0 27,0-1,0-26,0 27,0-27,0 26,26-26,-26 0,0 26,0 1,27-27,-27 0,0 26,26-26,-26 0,27 0,-27 0,-27-26</inkml:trace>
  <inkml:trace contextRef="#ctx0" brushRef="#br0" timeOffset="102448">3334 3519,'0'-26,"0"26,-27 0,27 0,0 0,-26 26,26 1,-27-27,27 0,-26 0,26 26,0-26,-26 27,26-1,0-26,-27 0,27 26,0-26,-26 0,26 27,0-27,-27 0,27 26,0 1,0-27,0 26,0-26,0 27,0-1,0-26,0 27,0-27,0 26,0-26,0 27,0-1,0-26,0 27,0-27,0 0,27 26,-27-26,26 0,-26 0,27 0,-27 0,26 0,-26 0,26 0,-26-26,27-1,-27 27,0-26,0 26,26 0,-26-27,27 27,-27-26,0-1,0 27,0-26,26 26,-26-53,0 26,0 1,0 26,0-27,0 1,0 0,0 26,0-27,0 27,0-26,0 26,0-27,0 1,0 26,0-27,0 1,0-1,0 27,0-26,0 26,0-27,0 27,0-26,0 0,0 26,0-27,0 27,0-26,0-1,0 27,0-26,0 26,0-27,0 27</inkml:trace>
  <inkml:trace contextRef="#ctx0" brushRef="#br0" timeOffset="105119">3625 3387,'-27'0,"27"0,0 53,0-53,0 26,0 1,0-1,0 27,0-53,0 27,0-1,0 0,0 27,0-53,0 27,0 26,0-27,0 1,0 26,0-27,0 1,0-1,0-26,0 26,0 1,0-27,0 26</inkml:trace>
  <inkml:trace contextRef="#ctx0" brushRef="#br0" timeOffset="108516">3969 3784,'26'0,"-26"0,27 0,-1 0,1 0,-27 0,26 0,1 0,-1 0,0-27,1 27,-27 0,26 0,-26 0,27 0,-27 0,26 0,1 0,-27-26,26-1,1 27,-1 0,-26-26,0 26,27 0,-27-27,0 27,26 0,-26-26,0 0,27 26,-27-27,0 27,0-26,0-1,0 27,0-26,0 26,-27 0,27 0,-26 0,26-27,-27 27,1 0,26 0,-27 0,27 0,-26-26,-1 26,1 0,26 0,-27 0,1 26,26-26,-27 0,27 0,0 27,-26-27,26 0,-26 0,26 26,0-26,-27 0,27 27,0-27,0 26,-26-26,26 27,0-27,0 26,-27-26,27 0,0 26,0 1,0-27,0 26,0-26,0 27,0-27,0 26,0 1,0-27,27 26,-27-26,0 0,0 27,0-1,0-26,26 27,-26-27,0 0,0 26,27 1,-1-27,-26 26,26 0,1 1,-1-27,-26 26,27 1,-1-27,-26 26,27-26,-27 0,26 0,1 0,-1 0,1 0,-1 0,1 0,-1 0,0 0,1 0,-1 0,1 0,-1 0,-26 0,27 0,-1 0,27 0,0 0,0 0,26 0,-52 0,-1 0,1 0,-27 0</inkml:trace>
  <inkml:trace contextRef="#ctx0" brushRef="#br0" timeOffset="129104">1720 3519,'0'0,"0"0,0 27,-27-27,27 0,-26 26,26-26,0 53,0-53,0 26,0-26,0 27,0-1,0-26,0 0,0 27,0-27,0 26,0 1,0-27,0 26,0-26,0 27,0-27,0 53,0-53,0 26,0-26,0 27,0-1,0-26,0 26,0-26,0 27,0-27,0 26,0-26,0 27,0-27,0 26,0-26</inkml:trace>
  <inkml:trace contextRef="#ctx0" brushRef="#br0" timeOffset="130966">1773 3731,'0'0,"0"-27,26 27,-26 0,0 0,0-26,27 26,-27-27,0 27,26 0,-26-26,27 26,-27 0,26-26,-26 26,27 0,-27 0,26 0,-26 0,26 0,-26 0,27 0,-27 0,0 0,0 0,26 0,-26 26,0 0,0-26,0 27,0-27,27 0,-27 26,0-26,0 27,0-1,0-26,0 27,0-27,0 26,0-26,0 27,0-1,0-26,0 27,0-27,0 26,0 1,0-27,0 26,0-26,0 26,0-26,0 0,0 27,26-27,-26 26,0-26,27 0,-1 0,-26 27,0-27,27 0,-27 0,0 0,26 0,-26 26,0-26</inkml:trace>
  <inkml:trace contextRef="#ctx0" brushRef="#br0" timeOffset="135292">5107 3943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22:35.451"/>
    </inkml:context>
    <inkml:brush xml:id="br0">
      <inkml:brushProperty name="width" value="0.10583" units="cm"/>
      <inkml:brushProperty name="height" value="0.10583" units="cm"/>
      <inkml:brushProperty name="color" value="#FF0000"/>
      <inkml:brushProperty name="ignorePressure" value="1"/>
    </inkml:brush>
  </inkml:definitions>
  <inkml:trace contextRef="#ctx0" brushRef="#br0">1614 1852,'0'0,"0"53,0-53,0 27,0 25,0-52,0 27,0 26,27-27,-27 1,0-1,0 1,0-27,0 26,0-26,0 27,0-1,0 0,0-26,0 27,0-1,0 1,0-27,0 53,0-53,0 26,0-26,0 27,0-27,0 26,0 1,0-27,0 0,0 26,0-26,0 26,26-26,-26 27,0-1,0-26,0 27,0-1,0 1,27-1,-1 27,-26 0,0-26,0-27,0 26,27-26,-27 26,0-26,0 27,26-27,-26 0,0 26,0 1,0-27,0 26,0-26,0 27,0-1,27-26,-27 0,0 27,0-27,0 53,0-53,0 26,0-26,0 27,0-27,0 26,0 0,0-26,0 27,0 26,0-27,0 1,0-1,0 1,0-1,0 1,0-1,0-26,0 26,0-26,0 27,0-1,0-26,0 27,0-27,0 26,0-26,0 27,0-1,0-26,0 27,0-1,0 1,0-27,0 26,0 0,0 1,0-1,0-26,0 27,0-1,0-26,0 27,0-27,0 26,0 1,0-27,0 26,0 1,0-1,0-26,0 53,0-27,0 54,0-54,0-26,0 53,0-53,0 27,0-27,-27 26,27 1,0-27,0 26,-26-26,26 27,0-1,-27-26,27 26,0-26,0 27,-26-1,26-26,-27 0,27 27,0-27,-26 26,26-26,0 27,-27-1,27-26,-26 27,26-27,0 26,-27 1,27-27,0 26,-26-26,26 0,0 26,-26-26,26 27,0-27,0 26,-27-26,27 27,0-27,-26 26,26 1,0-27,0 26,-27-26,27 27,-26-27,26 26,0-26,0 0,0 27,-27-27,27 0,0 26,0-26,-26 0,26 26,0 1,-27-27,1 26,26-26,0 0,0 27,-27-27,27 26,0-26,0 0,-26 0,-1 27,27-27,0 0,-26 26,0 1,-1-27,1 26,26-26,0 0,0 27,0-1,0-26,0 27,0-27,-27 26,27 0,0 1,0-27,0 26,0 1,0-1,0-26,0 27,0-27,0 26,0 1,0-27,0 26,0-26,0 27,0-27,0 53,0-1,0-25,0-1,0-26,0 27,0-27,0 26,0 1,0-27,0 26,0-26,0 27,0-27,0 26,0 1,0-27,0 26,0-26,0 26,0 1,0-27,0 26,0-26,0 27,0-1,0 1,0-27,0 26,0 1,0-1,0 27,0-53,0 53,0-53,0 26,0-26,0 27</inkml:trace>
  <inkml:trace contextRef="#ctx0" brushRef="#br0" timeOffset="1">1694 2619,'-53'0,"53"27,-53-27,53 0,-53 26,0-26,27 27,-1-1,-26 1,0-27,27 26,-27-26,26 27,1-27,0 0,-1 0,27 26,-26-26,-1 0,27 0,-26 0,26 27,-27-1,27-26,-26 0,-1 26,27-26,-26 0,26 0,0 0,0 27,-27-27,1 0,0 26,26-26,-27 0,27 27,0-27,-53-27,53 27,-26-26,-1-1,1 27,-1 0,27-26,-26 0,-27 26,27-53,-1 53,1-27,-1 27,27 0,0-26,-26 26,26 0,-27-27,1 1,-1-1,1 1,-27-1,0-26,27 53,-1-26,1 0,-1 26,1-27,26 27,0 0,-27-26,27 26,-26-27,26 1,0 26,-27-27,1 1,26 26,0-27,0 27,-27 0</inkml:trace>
  <inkml:trace contextRef="#ctx0" brushRef="#br0" timeOffset="2">1773 2725,'0'-26,"0"26,27 26,-27 1,26-1,-26-26,27 27,-27-27,26 26,0 1,-26-27,0 0,27 26,-27-26,0 0,26 0,-26 26,0-26,0 0,0 27,27-1,-27-26,26 0,-26 27,0-27,0 26,27-26,-27 53,26-53,1 53,-27-53,0 27,0-27,26 0,-26 26,0-26,0 27,27-1,-1-26,-26 26,0 1,26-27,-26 26,0-26,0 0,27 27,-1-27,-26 26,0-26,0 27,0-27,0 26,27-26,-27 0,0 27,0-1,0-26,0 27,26-1,-26 0,0-26,0 27,0-1,0 1,0-27,0 26,27-26,-27 27,0-1,0-26,0 27,0-27,0 26,0-26,0 27,0-1,0-26,0 26,0-26,0 27,0-27,26 26,-26 1,0-27,0 26,0-26,0 27,0-1,0-26,0 27,0-27,0 26,0-26,0 27,0-1,0-26,0 27,27-27,-27 0,0 26,0 0,0 1,0-27,0 53,0-27,0 1</inkml:trace>
  <inkml:trace contextRef="#ctx0" brushRef="#br0" timeOffset="3">1905 4339,'0'0,"0"27,0-27,0 26,0-26,0 0,0 27,27-27,-27 26,0 1,26-27,-26 26,0 0,27-26,-27 0,0 27,26-27,-26 0,0 26,0 1,27-27,-27 0,26 0,-26 26,0-26,0 0,27 27,-27-27,26 0,1 0,-27 26,0 1,26-27,-26 0,0 26,0-26,0 27,-26-1,26 0,0-26,-27 27,27-1,-26-26,-1 27,27-27,-26 26,26-26,0 27,-27-27,1 0,26 0,0 26,-27-26,27 0,-53 27,53-27,-26 0,26 0,0 26,-26 1,26-27,-27 0,27 26,0-26,0 26,-26 1,26-27,0 26,0-26,0 27,0-1,0 1,0-27,0 26,0 1,0-1,0-26,0 27,0-1,0 1,0-27,0 52,0-52,0 27,0-1,0-26,0 27,0-1,0-26,0 27,0-1,0 1,0-27,0 26,0 54,0-54,0 0,0 27,0-53,0 27,0-1,0 1,0-27,0 26,0-26,0 53,0-53,0 27,0-27,0 26,0 0,0-26,0 27,0-27,0 26,0 1,0-27,0 26,0-26,26 27,-26-27,0 26,0 1,0-1,0 1,0-1,0-26,27 0,-27 26</inkml:trace>
  <inkml:trace contextRef="#ctx0" brushRef="#br0" timeOffset="4">1138 132,'0'0,"-26"27,-1-1,27-26,-26 53,-1-53,27 0,0 27,0-27,-26 26,26 1,-53 25,53-52,-53 53,53-26,0-27,-53 53,53-53,0 0,0 26,0 1,-26-27,-1 26,27 1,0-1,0 1,0-27,-26 52,26-52,0 27,0-27,0 26,0 1,0-1,0 1,0-1,0-26,26 53,-26-53,0 53,0-53,0 26,0-26,27 0,-27 27,0-27,0 0,0 53,0-53,26 53,-26-27,27 1,-27-1,0 1,0-1,0-26,26 26,-26 1,0-1,26 1,1-1,-27 1,0-27,26 26,1 1,-27-27,0 26,0-26,26 0,-26 27,53-1,-53 1,53-1,-53-26,27 26,-1-26,27 27,-53-27,0 0,26 53,-26-53,53 26,-53-26,27 0,-1 27,1-27,-1 26,1-26,-1 0,-26 0,27 0,-1 0,-26 0,26 0,1 0,-1 0,1 0,-27 0,26 0,1 0,-27 0,26 0,-26 0,53 0,-26-26,26-1,-53 27,26 0,-26-26,26 26,-26-27,27 27,-1-26,-26 26,27-27,-1 27,27-26,-53 0,27 26,-27-27,26 27,-26-26,0-1,0 27,27-26,-1 26,-26-27,0 1,0 26,0-27,26 1,-26 26,0-27,0 1,0 26,27 0,-27-27,0 1,0 0,26-1,-26 1,0-1,0 1,27-1,-27 1,0-1,0 1,26-1,-26 1,0 26,0-26,0-1,0 27,0-26,0 26,0-27,0-26,0 0,0 27,-26-53,-1 52,27 1,0-27,0 26,-26-26,26 53,-27-26,27 26,0-27,0 27,0-26,-26 26,26-27,-26 27,26-26,-27 26,27 0,0-53,-26 53,26-26,0 26,-27-27,1 1,26 26,-27-27,27 27,-79-53,52 53,27-26,-26 26,0 0,26 0,-27 0,1 0,-1-27,1 1,-1 26,-26 0,27-27,-1 27,1-26,26 26,-27 0,1 0,26 0,-26 0,-1 0,1 26,-27-26,53 0,-27 0,1 27,-1-27,27 0,-26 0,26 0,0 0,-53 26,53-26,-27 0,1 0,0 27,26-27</inkml:trace>
  <inkml:trace contextRef="#ctx0" brushRef="#br0" timeOffset="5">1244 820</inkml:trace>
  <inkml:trace contextRef="#ctx0" brushRef="#br0" timeOffset="6">1588 847</inkml:trace>
  <inkml:trace contextRef="#ctx0" brushRef="#br0" timeOffset="7">1429 1429,'0'-27,"0"27,0 0,27 0,-27 0,26-26,-26 26,27-27,-1 27,-26 0,26 0,-26-26,0 26,27 0,-27 0,26 0,-26-27,27 27,-27-26,26 26,-26 0,53 0,-53-26,0 26,53 0,-53-27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22:45.322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  <inkml:brush xml:id="br1">
      <inkml:brushProperty name="width" value="0.10583" units="cm"/>
      <inkml:brushProperty name="height" value="0.21167" units="cm"/>
      <inkml:brushProperty name="color" value="#3366FF"/>
      <inkml:brushProperty name="tip" value="rectangle"/>
      <inkml:brushProperty name="rasterOp" value="maskPen"/>
      <inkml:brushProperty name="ignorePressure" value="1"/>
    </inkml:brush>
  </inkml:definitions>
  <inkml:trace contextRef="#ctx0" brushRef="#br0">4099 26,'0'0,"0"0,-16 13,0-13,16 14,0-1,-17 0,17-13,0 27,-16-1,-1-13,17 0,-16 1,16-1,-16 0,16-13,0 13,0 1,-16-14,16 13,0 0,0 0,-17 0,1 1,16-1,0 0,-16 14,0-27,16 13,0 0,0 0,-16-13,16 14,0-14,-17 26,17-26,0 13,0-13,-16 27,16-27,0 13,0 0,-17 14,-15-1,32-13,0 14,-16-14,-1 0,17 0,0-13,0 0</inkml:trace>
  <inkml:trace contextRef="#ctx0" brushRef="#br0" timeOffset="1">2163 92,'0'0,"0"27,0-27,0 13,-16-13,16 13,0 0,-16 1,16-1,-16-13,16 13,0-13,0 13,0 1,0-14,0 13,-17-13,17 13,0 0,0 0,-16 1,16-1,-16 13,16-26,0 14,-16-1,-1 0,17 0,0 1,-16-1,16 0,0 0,0 0,-17 1,17 12,-16-26,16 13,0 1,0-1,0 0,0 0,0 1,0-14,0 13,0 0,0 0,0-13,0 13,0-13,0 27,0-14,0 0,0-13,0 27,16-27,-16 13,17 0,-17 1,0-14,16 0,-16 13,17 0,-17-13,0 13,32 0,-16-13,-16 14,0-14,17 0,-1 13,0-13,16 0,33 26,-32-26,16 0,-16 27,-1-27,0 0,-15 0,-1 0,1 0,-17 0,32-13,-16-1,17 1,-17 0,0-14,0 14,17 0,-17 0,0 0,1-1,-1 14,-16-13,0 13,0 0,17-13,-17 13,0-13,16-1,0-12,-16 13,32-14,-15 1,-1 13,0-14,-16 27,16 0,-16 13,0 1,0-1,0 13,-16 1,16-14,-16 27,0 13,-1-14,17-12,0 12,0-12,0-1,0 1,0-1,0-13,-16-13,16 14,0-14,0 13,0-13,0 13,0 0,16 14,1-14,-1 13,0 1,17-14,-1 27,-16-27,33 27,-32-27,15 0,-32 14,33-1,-17 1,16-14,-15 13,16-12,15 25,17-26,-16 14,16-14,16 0,17 14,-17-27,17 13,0-13,-50 0,1 0,-33 0,0 0,1 0,-1 0,-16-13,-16 26,16-13,-17 26,17-26,0 14,0-14,-16 13,16 0,0-13,0 13,0 14,0-27,0 26,0-26,-16 14,16-1,0 0,0 0,0-13,0 13,0 1,0-1,0 0,0 0,0-13,16 14,-16-14,16 26,-16-26,0 13,17 1,-1-1,0-13,17 26,0-13,-17-13,49 14,0-1,32 0,-48 0,65-13,0 0,0 14,-33-14,33 13,-33-13,1 0,-50 13,0-13,-32 0,0-13,0 13,0 0,-16 13,16 14,-16-1,16 0,-16 1,16-1,0 1,0 12,0-12,16-1,0 1,33-14,0 0,32 1,-16-1,33-13,-33 0,32-13,-31 13,-18-14,-15 1,-33 13,16 0,0 0,-16 27,50-1,-19-26,2 26,0-12,32-1,-33 0,1 14,0-27,-33 13,16-13,-16 0,16-13,-16-1,16 14,1 0,15 27,65-27,-15 0,-1 0,0 0,-15 0,-1-27,-33 27,-32-13,0 13,0-13,0 13,0 0</inkml:trace>
  <inkml:trace contextRef="#ctx0" brushRef="#br1" timeOffset="2">1984 1521,'0'13,"-16"-13,-16 0,-1 0,1 13,-17-13,0 14,0-14,-32 0,48 13,1 0,-1 0,1-13,15 14,1-14,0 13,0-13,-1 13,1 0,-16-13,-17 27,0-14,-16 0,-16 0,-1-13,17 14,0-1,32-13,1 0,32 13</inkml:trace>
  <inkml:trace contextRef="#ctx0" brushRef="#br1" timeOffset="3">2846 2288,'-16'14,"-16"12,-1 0,1 1,-17 26,0 0,-16-14,0 28,33-14,-18-1,-14 1,31 0,1-13,-1-14,16 14,-31 0,31-14,-15-13,16 14,-33-1,33 1,-17-1,-16-12,17 25,-17-26,17 1,32-1,-17-13,1 0,16 13</inkml:trace>
  <inkml:trace contextRef="#ctx0" brushRef="#br1" timeOffset="4">4619 2659,'0'0,"0"13,0 0,0 0,0 14,0-14,0 14,17-1,-17 14,0-1,16 14,0 0,-16-13,0 0,0-1,0 1,16-14,-16-12,0-1,0 13,0-26,0 27,0-14,0-13,0 13,0 1,0-1,0-13,0 26,0-13,0 1,0 25,0-25,0-1,0 0,0 0,0 0,0-13,-16 14,16-14,0 13,0 0,0-13,0 13,0 14,0-27,0 26,-16 1,16 12,0-25,0 12,0 1,0 12,0-12,0-14,0 13,0 1,0-14,0-13,0 27,0-27</inkml:trace>
  <inkml:trace contextRef="#ctx0" brushRef="#br1" timeOffset="5">3952 2698,'0'14,"0"-1,-32 27,32-27,0 13,-16 1,-17 12,33-12,-16 13,-1-27,17 40,-15-27,15-13,-17 14,1-1,-1 1,17-14,-16 27,0-14,0 1,16-1,-16 1,-17-1,33 0,0-12,-16-14,16 26,-16-26,16 27,-17-27,17 26,0-13,-16 0,16 1,0-1,0-13,-17 26,1-12,16-1,-16 0,0 0,16 1,-17-14,17 13,0 0,0-13</inkml:trace>
  <inkml:trace contextRef="#ctx0" brushRef="#br1" timeOffset="6">5904 3095,'17'14,"-1"38,-16-12,0 0,32 13,-15 13,-1 13,0-39,17 0,-33-1,16-12,-16-14,16 0,1 27,-17-27,0 14,16-1,0-13,-16 1,0 25,16 1,-16 0,17-14,-1 1,-16-14,0 13,0 1,0-1,16 14,0-14,1 1,-1 12,-16-12,0-14,16-13,-16 13,0-13,0 14,0-14,0 13,0-13,0 13,0 0</inkml:trace>
  <inkml:trace contextRef="#ctx0" brushRef="#br0" timeOffset="7">3790 992,'0'0,"0"0,0 13,-33 0,33-13,0 14,-16-14,16 26,-16-26,0 13,-1-13,1 13,16 1,-32 12,15-26,1 13,16 1,-17-14,17 13,0-13,0 0,-16 13,0-13,16 13,0 1,-16-14,16 26,-17-26,17 13,0-13,0 13,-16-13,16 14,-16-1,16-13,0 13,0-13,-16 13,16 1,0-14,-16 13,16-13,0 13,-17-13,17 0,0 0,-16 13,16 1,0-14</inkml:trace>
  <inkml:trace contextRef="#ctx0" brushRef="#br0" timeOffset="8">3644 1177,'0'0,"16"13,0 1,0-14,1 13,-1 0,-16-13,32 13,-16-13,1 13,-17 1,16-14,-16 0,17 0,-17 13,15-13,-15 0,17 13,-1 0,-16-13,17 0</inkml:trace>
  <inkml:trace contextRef="#ctx0" brushRef="#br0" timeOffset="9">4034 1124,'0'0,"-17"0,17 13,-16-13,0 14,16-1,-16 0,16-13,0 0,-17 13,1 1,16-14,-16 13,16-13,-16 13,16-13,-16 13,16 0,-17 1,1-1,-1-13,17 13,0 0,-15-13,15 14,-17-1,17-13,-16 13,16 0,0-13,-17 14,17-14,-16 13,0 0,16-13,0 13,0-13,-16 13,16 1,0-14,-16 0,16 13,0-13,0 0,0-13,0 13,0-14,0 14,0-13,0 13,0-13,0 0,0 13,0-13</inkml:trace>
  <inkml:trace contextRef="#ctx0" brushRef="#br0" timeOffset="10">4652 1415,'-16'0,"-1"13,17-13,0 14,-16 12,0-26,16 27,0-27,0 13,-16-13,16 0,0 26,0-26,-17 13,17 1,0-1,0-13,-16 13,-1 0,17 1,0-14,0 13,-15-13,15 13,0 0,0-13,0 14,0-14,0 13,-16-13,16 13,0 0,-17-13,17 13,0-13,0 14,0-1,0-13,-16 0,16 13,0-26,0 13,0-13,0 13,16-14,-16 1,0 0,17 13,-17-13,0 0,16 13,-16-14,15 1,2 0,-17 13,16-13,-16 13,17 0,-1-14,-16 14,16-13,-16 0,16 13,-16 0,0 0,17-13,-1 13,-16 0,16 0,0 0,1 0,-1-14,0 14,-16 0,17 0,-17 0,0 0,16 0,-16 14,0-14,0 0,0 13,0 0,0 0,0-13,0 14,0-1,0-13,0 13,0-13,0 13,0-13,0 14,0-1,0-13,0 0,0 13,0-13,-16 13,16 0,-17-13,17 0,0 0,0 14,-16-14,16 0,0 0,-16 0,16 0,-33 0,33 13,-16-13,-17 0,17 0,0 13,0-13,-1 0,1 0,16 0,-17 0,2 0,-1 0,16 0,-17 0,1 0,16 0,-17 0</inkml:trace>
  <inkml:trace contextRef="#ctx0" brushRef="#br0" timeOffset="11">5091 1534,'0'0,"0"13,0 14,0-14,-16 14,0-14,16 0,0-13,-17 13,17-13,0 14,0-1,0-13,-16 0,16 13,0-13,0 0,0 13,-16 0,0 1,16-1,-17 0,1 14,16-27,0 13,-17 0,17-13,0 13,0-13,0 14,-16-14,16 0,0 13,-16-13,16 13,0-13,0 0,0 13,0-13,-16 0,16 13,0-13,0 14,0-14,-16 0</inkml:trace>
  <inkml:trace contextRef="#ctx0" brushRef="#br0" timeOffset="12">5449 1746,'0'-13,"0"13,-16 0,16 0,-16 0,16 0,-17 0,1 0,16 0,-17 0,17 0,-16 0,0 0,0 0,-1 0,1 0,0 0,16 0,-16 0,0 0,-1 0,17 0,-16 0,16 0,-17 0,17 13,0-13,0 0,-15 13,15 0,0 1,-17-14,17 13,-16-13,16 13,0-13,0 13,0-13,0 14,0-1,0-13,0 13,0-13,0 13,0-13,0 13,0 1,0-14,16 0,-16 0,0 0,17 0,-17 13,0-13,15 0,2 0,-17 0,16 0,1 0,-1 0,-16 0,16 0,-16 0,32 0,-32 0,17 0,-1 0,0 0,0 0,-16 0,17 0,-1 0,-16-13,17 13,-17 0,0-14,16 14,-16 0,16-13,-16 13,0-13,0 0,0 13,16-13,-16 13,0-14,0 1,0 13,0-13,0 13,0 0,0 13,0-13,0 13,0-13,0 14,0-14,0 13,0 0,0 0,-16-13,16 13,0 1,0-14,0 0,0 13,0-13,0 13,0 0,-16-13,16 14,0-1,0-13,0 13,0-13,0 13,0-13,0 14,-16-14,16 0,0 13,0 0,0-13,0 13,0-13,0 13,0 1,0-14,16 0,0 0,-16 0,16 0,-16 0,33 0,-33 0,16 0,-16 0,16 0</inkml:trace>
  <inkml:trace contextRef="#ctx0" brushRef="#br0" timeOffset="13">4294 1376,'0'0,"-16"-14,-1 14,17 0,-16 0,16 0,-16 0,16 0,-16 0,-1 0,1 0,0 0,0 14,-33-14,33 0,16 0,-16 0,-1 0,17 13,0-13,-16 13,16-13,0 0,-33 13,33-13,-16 0,16 13,-16 1,-1-14,17 0,0 13,0 0,0 0,0-13,0 14,0-14,0 13,0 0,17-13,-17 0,16 13,0-13,0 0,-16 13,17-13,-17 0,0 0,16 0,1 0,-1 0,-16 0,32 0,-32 0,16 0,1 0,-17 0,16 0,-16-13,0 13,16 0,-16-13,16 13,-16-13,0 13,17 0,-17-13,0 13,0-14,0 14,0-13,16 13,-16-13,0 0,0 13,0 0,0-14,16 14,-16 0,0 0,0 14,0-1,0-13,0 13,0 0,0-13,0 14,0 12,0-26,-16 0,16 13,0-13,0 13,0 1,0-14,0 13,-16-13,16 13,0 0,0 1,-17-14,17 13,0 0,0-13,0 13,-16-13,16 14,0-1,0-13,0 13,0-13,0 13,0-13,0 13</inkml:trace>
  <inkml:trace contextRef="#ctx0" brushRef="#br0" timeOffset="14">342 4180,'0'0,"0"13,32 1,-32-14,0 13,16 0,-16-13,16 13,1-13,-17 0,16 13,1-13,-1 14</inkml:trace>
  <inkml:trace contextRef="#ctx0" brushRef="#br0" timeOffset="15">439 3929,'0'0,"0"13,-16 0,16 0,-17 14,1-14,16 0,0-13,-16 27,0-27,16 13,-16 0,-1 14,17-14,-32 0,32 14,-33-1,17-13,16 14,-17-14,-15 13,32-12,-16 12,0-13,-1 14,-15-1,32-26,-16 27,16-14,0 0,-17-13,17 13,-16 1</inkml:trace>
  <inkml:trace contextRef="#ctx0" brushRef="#br0" timeOffset="16">456 3982,'16'0,"0"0,-16 0,33 13,-33-13,32 26,-16-26,-16 0,17 14,-1-14,-16 0,0 13,16-13,-16 13,0-13,0 0,16 0,0 13,1 0,-1 1,1-1,-1 13,0-26,0 0</inkml:trace>
  <inkml:trace contextRef="#ctx0" brushRef="#br0" timeOffset="17">439 2434,'0'13,"0"-13,0 13,0-13,0 0,17 14,-1-14,-16 0,16 0,-16 0,0-14,16 14,-16 0,0-13,0 0,17 13,-17-13,0 13,0-14,0 14,0 0,0-13,0 13,-17 0,17 0,0 0,0 13,-16-13,16 0,0 14,-16-1,0-13,16 13</inkml:trace>
  <inkml:trace contextRef="#ctx0" brushRef="#br0" timeOffset="18">4131 0,'17'0,"-1"0,-16 0,16 13,-16-13,0 0,33 0,-33 13,16-13,-16 13,16 1,-16-14,0 13,0 0,16 0,-16-13,17 14,-17 12,0-26,0 26,0-26,16 14,-16-1,0 0,0 14,0-14,16 0,-16 13,0-12,0-1,0 0,0 14,0-1,0-13,0 14,0-1,0-13,0 1,0 25,0-12,0-14,0 0,0 14,0-27,0 26,0-13,0 1,-16-1,16-13,0 13,-16 0,-1-13,17 14,0-14,-16 13,0 0,0-13,-1 0,1 13,16-13,-16 14,-17-1,-15 0,15-13,0 40,33-40,-32 0,16 13,-1-13,-15 0,32 0,-16 0,16 0,-33 0,0 0,-15 0,15 0,1 0,-1 0,-15 0,15 0,0 0,33 0,-16 0,0-13,-1-1,17 14,0-13,-16 13,16-13,0 13,-16-13,16 13,0-13</inkml:trace>
  <inkml:trace contextRef="#ctx0" brushRef="#br0" timeOffset="19">4619 569,'0'0,"0"13,0 0,-16 13,16 1,-16-1,0-12,-1 12,17 14,0-14,-33-13,33 14,0-14,0 0,-15 14,-1-27,16 13,0 13,-17-12,17-1,0 0,-16 0,16-13,0 14,0-14,0 13,-17 0,17-13,0 13,0-13,0 14,-16-1,16 0,-16-13,16 13,0 0,0 1,0-14,0 13,-16-13</inkml:trace>
  <inkml:trace contextRef="#ctx0" brushRef="#br0" timeOffset="20">5173 741,'0'0,"-17"0,1 13,16-13,-17 13,-15 13,16-12,0-1,-1 13,-15-12,16 12,-17-13,33 0,0-13,-17 27,17-27,0 13,0-13,-16 13,16-13,0 14,0-1,-16 0,16 0,0 14,0-1,0-13,0 14,0-1,0 1,0-14,0 0,0-13,0 27,0-27,0 13,0 0,0-13,0 13,16 14,-16-27,0 13,16 0,-16 1,17-14,-17 0,16 0,1 0,-1 0,0 13,0-13,17 0,-1 13,1-13,0 13,-18 1,18-14,-33 0,33 13,-33-13,16 0,-16 0,16 0,0-13,-16 13,17 0,-17-14,16 1,-16 13,0 0,0-13,0 13,0-27,0 27,0-13,0-13,0-1,0 1,0-14,0 14,0-14,0 0,16 14,-16 13,0-14,0 1,0 12,0 1,0 13,0-13,0 13,0 0,0-13,-16 13,16 0,-16 0,16-14,0 1,-17 13,1 0,16 0,0-13,-16 13,16-13,-16 0,16 13,0-14,-33 1,33 0,0 13,-16 0,-1 0,2-13,-2-1,17 14,0 14,0-14,0 13</inkml:trace>
  <inkml:trace contextRef="#ctx0" brushRef="#br0" timeOffset="21">6571 1164,'-16'0,"16"0,-17 0,17 0,-16 0,16-13,-16 13,0 0,-1 0,17-14,-16 1,0 13,0 0,0-13,-1 13,17 0,-16 0,16 0,-16 0,0 0,-1-13,17 13,-16 0,-1 0,17 0,-16 0,16 0,-16 0,16 0,-16 0,0 0,16 0,-17 0,1 0,0 13,16-13,-16 0,16 13,0 0,-17-13,1 14,16-14,0 0,0 13,0-13,0 13,0 0,-16-13,16 14,0-14,0 13,0 0,0-13,0 13,0-13,0 13,16-13,0 0,-16 27,17-27,-1 13,16 0,-32-13,17 14,-1-14,0 13,0-13,-16 0,16 0,-16 13,17-13,-17 0,16 0,-16 0,33 0,-33 13,16-13,0 0,-16 0,17 0,-17 14,0-1,16-13,-16 0,16 0,0 13,-16-13,0 0,16 26,-16-26,0 14,17-14,-17 26,0-26,16 13,-16 14,0-14,0 0,0 0,0-13,0 14,0-1,0-13,0 13,0-13,0 13,0 1,0-14,-16 13,16 0,-17 0,1-13,16 14,-16-14,0 13,0 0,16-13,-17 13,17-13,-16 13,0 1,0-14,-1 13,1-13,16 13,-17-13,17 0,-16 0,0 0,16 0,-16 0,0 13,-17-13,1 0,-1 0,17 0,0 0,-17 0,17 0,-1 0,17 0,-16 0,-16 0,15-13,-31 13,15-13,-15 0,15-14,-16 27,33-13,-1 0,1 13,16 0,0-13,0 13,-16-14,0 1,16 0,0 0,0-1,0 14,-16-26,16 26,0-13,-17-14,17 14,0 0,0-14,0 14,0 0,0-14,0 14,17 0,-17 13</inkml:trace>
  <inkml:trace contextRef="#ctx0" brushRef="#br0" timeOffset="22">2115 3744,'0'0,"0"0,-17 13,17 0,0 0,0-13,0 27,0-27,-16 26,16-26,0 13,0 1,-16-1,0 13,16-12,-17-1,17 13,-16-26,16 27,0-27,0 13,0-13,0 13,-17-13,17 0,0 13,0 1,-16-1,16 0,0 0,-16 0,16 1,0-14,0 0,0 13,0-13,0-13,0-1,0 14,0-13,0 13,0-13,0 0,0 13,16-13,-16 13,16-27,1 14,-17 0,16-1,-16 1,0 13,17-13,-1 13,-16-13,16 13,-16 0,16 0,-16-13,17 13,-17 0,16 0,-16-14,0 14,16 0,-16 0,16 0,0 0,-16 0,17 0,-17 0,0 14,16-14,0 0,-16 13,0-13,16 13,-16 0,0-13,0 13,0-13,0 14,0-14,0 13,0 0,0-13,0 13,0-13,0 14,0-1,0-13,0 13,0-13,0 13,0 0,-16-13,16 0,-16 0,16 14,-16-14,-1 0,17 13,-16-13,16 0,-16 0,16 13,-16-13,16 13,0-13,-16 0,16 0,-17 0,17 0,-16 0,0 0,16 0,-16 0,16 0</inkml:trace>
  <inkml:trace contextRef="#ctx0" brushRef="#br0" timeOffset="23">2538 3982,'0'0,"0"13,0 0,0 0,0-13,0 27,0-27,0 13,0-13,0 13,0-13,0 13,0 1,0-14,0 13,0 0,0 0,0 1,0-14,-17 26,17-26,0 13,0-13,0 14,0-1,-16-13,16 13,-16-13,16 13,0 0,0-13,0 14,0-14,-16 0,16 13,0-13,0 0,0-13,0-1,0 14,0-13,0 0,0 0,16 0,-16-1,16-12,-16 26,16-13,-16 13,0-14,17 1,-17 13,0 0,16-13,-16 13,16 0,0-27,17 27,-17-13,16 0,-15 13,-1-13,-16 13,17-13,-17 13,16 0,-16 0,32 0,-16-14,1 14,15 0,-32 0,0 0</inkml:trace>
  <inkml:trace contextRef="#ctx0" brushRef="#br0" timeOffset="24">2928 4220,'0'0,"0"13,16-13,-16 13,16-13,1 13,-17-13,0 0,16 0,-16 14,16-14,-16 13,0-13,16 0,1 0,-17 0,16 0,-16 0,16 0,-16 0,16 0,1-13,-17 13,0 0,16 0,-16-14,0 14,16-26,-16 26,0-13,0 0,0 13,0-14,0 14,0-13,0 13,0-13,0 0,0 13,-16 0,16-14,0 14,0 0,-16 0,16-13,-17 13,17 0,-16 0,16-13,-16 13,16 0,-16 0,-1 0,17 0,0 0,-16 0,16 0,-16 0,16 0,-16 0,-1 0,17 13,-16-13,16 0,0 13,-16-13,16 0,-17 0,17 0,-16 14,16-1,0-13,0 0,0 13,0-13,0 13,-16 1,16-14,-16 13,16-13,0 13,0-13,0 13,0 0,0-13,0 14,0-14,0 13,0 0,0-13,0 13,0-13,0 14,16-14,-16 0,0 13,16 0,-16-13,0 13,0-13,0 14,16-1,1-13,-17 0,0 13,16-13,-16 0,16 13,1-13,-17 0,16 0,-16 13,16-13,-16 0,16 0,1 0,-17 0,16 0,-16 0,16 0,-16 0</inkml:trace>
  <inkml:trace contextRef="#ctx0" brushRef="#br0" timeOffset="25">3513 4127,'0'13,"0"14,-16-14,16 0,0 1,-16-1,16 13,-16 14,16-27,0 0,-17-13,17 27,0-27,0 13,0-13,0 13,0 1,-16-1,16-13,0 13,-16 0,16 14,0-27,-16 13,16 0,-17 0,17 1,-16-1,16-13,0 13,-17-13,17 13,-16 1,16-1,0-13,0 13,-16-13</inkml:trace>
  <inkml:trace contextRef="#ctx0" brushRef="#br0" timeOffset="26">3221 4722,'0'0,"0"14,0-14,0 13,0-13,0 13,0 0,0-13,0 0,0 0,16 0,-16 0,0-13,0 13,0-13,0 13,0-13,0 13,0 0,0 0,-16 0,-1 0,17 0,0 0,-16 0</inkml:trace>
  <inkml:trace contextRef="#ctx0" brushRef="#br0" timeOffset="27">667 2765,'-17'13,"17"-13,0 13,0-13,-16 13,16 0,0 1,-16-14,0 13,16 0,0-13,0 0,0 13,-16-13,16 14,0-14,0 13,-17 0,17-13,0 13,-16-13,0 14,16-1,0-13,-16 13,16 0,0-13,-17 13,1 1,16-1,-16 0,16 0,-16 1,-1-1,17-13,-16 26,16-26,0 14,-16-14,16 13,-17 0,17 0,0-13,-16 13,16 1,-16-1,16 0,-16 0,16-13,0 14,0-14,-17 0,17 13,0 0,0-13,0 0,-16 13,16-13,-16 14,16-14</inkml:trace>
  <inkml:trace contextRef="#ctx0" brushRef="#br0" timeOffset="28">992 2950,'0'0,"0"0,-16 13,0 0,16 0,-16-13,16 14,0-1,0-13,-17 13,17-13,0 13,0 1,-16-14,-1 13,17-13,0 13,0 0,-16 1,0-1,0 0,-1 27,1-40,0 26,16-13,-16-13,16 14,0-14,-16 13,16-13,0 13,0 0,-17-13,17 27,-16-14,0-13,16 26,-16-26,16 14,0-1,-17 0,17 0,-16-13,16 14,0-1,0-13,-17 0,17 13,0-13,0 0,0 13,-16 0,16-13,0 14,-16-14,0 13,16-13,0 13,-16 0,16-13,0 14</inkml:trace>
  <inkml:trace contextRef="#ctx0" brushRef="#br0" timeOffset="29">423 3042,'0'0,"16"0,1 27,-1-27,16 26,1-12,-17-1,33 0,-49-13,16 0,-16 26,16-26,0 14,-16-1,17-13,-17 13,0-13,33 13,-33 1,0-14,0 13,0-13,16 0,-16 13,0-13</inkml:trace>
  <inkml:trace contextRef="#ctx0" brushRef="#br0" timeOffset="30">1123 3281,'0'0,"-17"0,17 0,-16 0,16 13,-17-13,17 13,0-13,0 0,-16 0,0 13,0-13,16 0,-17 0,17 13,-16 1,16-14,-32 0,32 13,0-13,-16 0,16 26,0-26,-33 14,33-14,-17 26,1-26,16 13,0-13,-16 13,16 1,0-14,0 13,0-13,0 13,-16 0,16-13,0 14,0-14,0 13,0-13,-17 13,17 0,0-13,0 14,0-14,0 13,0 0,0-13,0 13,0-13,0 13,0 1,0-14,17 13,-17 0,16 0,-16-13,16 14,-16-14,16 13,-16-13,17 0,-1 0,1 0,-1 0,0 0,-16 13,16-13,0 0,-16-13,17 13,-17-13,0-1,16 14,-16-13,16 13,-16-13,16 13,-16 0,0-13,0-1,0 14,0-13,17 13,-17-13,0 0,0 0,0-1,16 1,-16 13,0-13,0 13,0-13,0-1,0 14,0-13,0 13,0-13,0 0,0 13,0-14,0 14,0-13,0 13,0-13,0 13,0-13,0 13,0-13,0 13,0-14,0 1,0 13,0-13,0 0,0-1,-16 14,16-13,0 13,0-13,0 13</inkml:trace>
  <inkml:trace contextRef="#ctx0" brushRef="#br0" timeOffset="31">1399 3413,'0'13,"0"0,0-13,-16 13,16-13,0 14,0-1,-16 0,-1-13,17 27,0-27,-16 26,-1-13,17 1,0-1,-16 0,16 0,-16-13,16 27,0-27,0 13,0-13,-16 13,16 0,0-13,0 14,0-14,-17 13,17-13,0 13,0 0,0-13,0 0,0-13,0 0,0 0,0-1,0 1,0 0,0 0,0 13,0-14,0 1,0 0,0 13,0-13,17 0,-17 13,16-14,-16 1,32-13,-15 12,-17 14,0-26,33 13,-33 13,0 0,16 0,-16-14,16 14,-16 0,32 0,-15 0,-1 0,16 0,-15 0,-1 0,-16 0,16 0,-16 0,16 0,0 0,-16 0,0 14,0-1,17-13,-17 13,0-13,0 13,0 1,0-1,0-13,0 26,0-26,0 14,-17-1,17 0,-16 0,0 0,16 1,0-1,-16 13,16-26,0 14,-16-14,16 13,0 0,0 0,0-13,0 14,-17-14,17 0,0 0,0 0,0 0,0-14,0 14,0-13,0 0,0-14,0 14,17 0,-1-14,-16 14,32-13,-32 13,16-14,1 14,-17 0,16 13,1-14,-17 14,0 0,16-13,-16 13,16 0,0 0,1 0,-17 0,16 0,-16-13,0 13,16 0,-16 0,16 0,-16 13,0-13,0 0,0 13,0 1,17-14,-17 13,0-13,0 13,0 0,0 1,0-14,16 13,-16 0,0 0,0-13,0 13,0-13,0 14,0-1,0-13,0 13,0-13,0 13,0-13,0 14,0-1,0 0,0-13,0 13,-16 1,16-14,0 13,0-13,-17 0,17 13,-16 0,16-13,-16 13,16-13,0 14,-16-1,16 0,-17-13,17 13,0 1,-16-1,16-13,0 13,0-13,0 13,0 1,-16-14,16 0,0 13,0-13,0 13,0 0,0-13,0 13,0-13</inkml:trace>
  <inkml:trace contextRef="#ctx0" brushRef="#br0" timeOffset="32">374 2659,'-16'0,"16"13,0-13,-16 13,16 0,-17 1,1-1,0 0,0 0,16 1,-17-1,17 0,-16-13,-1 13,17 0,0 1,-16-14,16 26,0-26,-16 13,0 1,16-1,-16 13,16-26,-17 27,1-14,0 0,16 0,-16 1,16-1,0-13,-17 0,17 13,0 0,-16-13,16 0,0 14,-16-1,16 0,-16 0,-1 1,17-14,0 13,-16-13,16 0</inkml:trace>
  <inkml:trace contextRef="#ctx0" brushRef="#br0" timeOffset="33">98 4405,'0'0,"16"13,0-13,0 0,1 27,-1-27,0 0,-16 13,16-13,-16 0,0 13,16-13</inkml:trace>
  <inkml:trace contextRef="#ctx0" brushRef="#br0" timeOffset="34">829 4445,'0'-14,"-16"14,16 0,-16 0,0-13,0 13,16 0,-17 0,17 0,-16 0,0 0,16 0,-16 0,16 0,-17 0,1 0,16 0,-17 0,17 13,-16-13,0 0,0 14,16-14,-16 0,16 13,0 0,0-13,0 13,0-13,16 0,-16 14,0-1,16-13,0 0,-16 13,0-13,0 0,0 13,16-13,-16 0,0 0,17 14,-17-1,16-13,-16 0,0 13,17-13,-17 0,0 13,0 0,0-13,-17 14,17-14,0 13,-16 0,16-13,0 0,-17 0,1 0,16 0,-16 0,16 0,0-13,-16 13,0 0,16 0,0-13,0 13,-17 0,1-14,16 1,0 13,0 0,-16 0,0 0,16-13,0 13,0 0,-17 0,17-13,0 0,0 13,-16 0,16-14,-16 14,16 0</inkml:trace>
  <inkml:trace contextRef="#ctx0" brushRef="#br0" timeOffset="35">1025 4551,'0'0,"-17"0,17 0,-16 0,16 13,-16-13,16 0,-32 0,32 13,-17-13,17 0,-16 0,16 13,-17 0,1-13,16 0,0 14,-16-14,0 0,16 13,0-13,0 26,0-26,0 14,0-14,0 13,0 0,0-13,0 13,0-13,0 13,0-13,0 0,16 0,-16 14,0-1,16-13,-16 0,16 0,1 0</inkml:trace>
  <inkml:trace contextRef="#ctx0" brushRef="#br0" timeOffset="36">1155 4643,'0'13,"0"-13,0 14,0-14,0 13,0 0,-16 0,16-13,0 13,-16-13,16 14,0-14,0 13,0-13,0 13,0-13,0 13,0 1,0-14,0 13,0-13,0 13,0 0,0 1,16-14,-16 13,0-13,16 0,-16 0,16 0,1 0,-17 0,16-13,0 13,0 0,-16-14,0 14,0 0,16 0,-16-13,17 13,-1-13,-16 0,16-1,-16 14,16 0,-16-13,0 0,0 13,0 0,0-13,17 13,-17-14,0 14,0-13,0 13,16-13,-16 13,0-13,0 13</inkml:trace>
  <inkml:trace contextRef="#ctx0" brushRef="#br0" timeOffset="37">1480 4603,'0'0,"16"0,-16 0,17 0,-1-13,0 13,0-13,0 13,-16 0,17 0,-1 0,-16-13,0 13,17 0,-17 0,0 0,16 0,-16 0,16 0</inkml:trace>
  <inkml:trace contextRef="#ctx0" brushRef="#br0" timeOffset="38">1675 4815,'0'-13,"0"13,0-13,0 13,-16 0,16 0,0 0,-16-14,16 14,-16 0,16 0,-17 0,1 0,-17 14,33-14,-32 0,32 0,-16 13,16-13,0 0,-17 0,17 13,-16-13,16 13,-16-13,16 0,-33 14,33-14,-16 13,16 0,0-13,0 13,0-13,0 13,0-13,0 14,0-1,0-13,0 13,0-13,16 13,-16 1,0-14,17 13,-17-13,16 13,-16-13,0 0,16 0,0 0,-16 0,17 0,-17 13,16-13</inkml:trace>
  <inkml:trace contextRef="#ctx0" brushRef="#br0" timeOffset="39">1854 4789,'17'13,"-17"-13,0 13,0 0,0 1,0-14,0 13,0 0,0 0,-17-13,17 27,0-27,-16 13,0 13,16-26,0 14,0-1,0-13,0 0,-16 13,16-13,0 13,-17-13,1 14,16-1,0-13,0 13,0-13,0 13,0-26,0 0,0 13,0-13,0 13,0-14,16 1,-16 13,0-13,17 13,-17-13,0 13,16 0,0-14,-16 1,16 13,-16-13,33 0,-33-1,16 14,-16 0,16 0,-16-13,17 13,-17 0,16 0,-16-13,16 0,-16 13,16 0,0 0,-16 0,17 0,-17 13,0-13,0 0,0 13,0-13,0 13,0 1,0-14,0 13,0-13,0 13,0-13,0 13,0 1,0-14,0 13,0-13,0 13,0 0,0-13,0 14,0-14,0 13,0-13,0 13,0 0,0-13,16 0,-16 13,0-13,0 14</inkml:trace>
  <inkml:trace contextRef="#ctx0" brushRef="#br0" timeOffset="40">2456 4974,'0'-13,"0"13,0 0,-16 0,-1 0,17 0,-16 0,0 0,0 0,16 0,-17 13,17-13,-16 0,16 13,-16-13,0 0,16 0,-16 13,16-13,-17 14,1-1,16-13,0 0,-17 13,17-13,0 0,0 13,0 0,-16-13,16 14,0-14,0 13,0-13,0 13,0 0,0-13,0 14,0-14,0 13,0 0,0-13,0 13,0-13,0 13,0 1,0-14,16 0,1 0,-17 13,0-13,16 0,-16 0,0 0,17 0,-17 0,32 0,-16 0,0-27,-16 27,17 0,-1-13,-16 13,0 0,0-13,16 0,-16 13,16-13,-16 13,17-14,-17 14,0 0,0-26,16 26,-16-13,0 13,0-27,0 27,0-13,0 13,0-13,0 0,0 26,0-13,0 13,0 0,0 0,0 1,-16-1,16-13,0 13,0-13,0 27,0-27,0 13,0-13,0 13,0 0,0-13,0 13,0-13,0 14,0-14,0 13,0 0,0-13,0 13,0-13,0 14,0-1,0-13,16 26,-16-26,0 0,0 14</inkml:trace>
  <inkml:trace contextRef="#ctx0" brushRef="#br0" timeOffset="41">2733 5066,'0'0,"0"14,0-14,0 13,0-13,0 13,-16 0,16 14,0-27,0 13,-17 0,17 0,-16 14,16-27,0 13,0-13,0 13,-17-13,17 14,0-1,0 0,0 0,0-13,-16 27,0-1,16-13,-16 1,16-1,0-13,0 13,0-13,0-26,0 12,0-12,0 13,0 0,0-1,-17 14,17-13,0 13,0-13,0 0,0 13,0-14,0 14,0-13,0 0,17 13,-17-13,0 13,16 0,-16-14,0 14,16-13,-16 0,16 13,1-13,-17 13,16-13,-16-1,17 1,-1 13,-16-13,0 0,16 13,-16 0,0 0,16 0,-16-14,16 14,1 0,-17 0,16 0,-16 0,16 0,-16 14,16-14,-16 0,0 13,0-13,0 13,17-13,-17 13,0 1,0-14,0 13,0-13,0 13,0 0,0-13,0 13,0-13,0 14,0-14,0 13,-17 0,17 0,0 1,0-14,0 13,-16-13,16 0,0 13,0-13,0 0,-16 13,16 1,-16-14,16 13,0-13,0 0,0-27,0 14,0 0,0-14,0 27,0-13,0 0,0 0,16-1,-16 1,0 13,0-13,0 13,16 0,-16-13,16 0,-16 13,17 0,-17-14,0 14,0 0,16-13,-16 0,16 13,0 0,-16 0,17 0,-17 0,16 0,-16 13,16-13,-16 0,0 13,17-13,-17 0,0 14,0-1,0-13,16 0,-16 13,0-13,0 13,0-13,0 13,0-13,0 14,0-14,0 13,0-13,0 13,0 0,0-13,0 14,0-14,0 0,0 13,0 0,0-13,0 13,-16-13,16 14,0-1,0 0,0-13,0 13,0 0,0 1,0-14,0 26,0-26,0 13,0-13,0 0,0 14,0-14,0 13,0 0,0-13,0 13</inkml:trace>
  <inkml:trace contextRef="#ctx0" brushRef="#br0" timeOffset="42">3302 5371,'0'-14,"0"28,0-14,0 0,0 13,16-13,-16 0,16 0,-16 13,0-13,16 0,-16 0,17 0,-1 0,-16 0,17 0,-17 0,16-13,0 13,-16 0,16 0,-16-13,0-1,17 14,-17 0,0-13,0 13,0-13,0 0,0 13,0-13,0 13,0-14,0 14,0 0,-17-13,17 13,-16-13,0 13,16 0,-16 0,16 0,-17 0,1 0,-1 0,17 0,-32 0,32 13,-16-13,0 0,-1 13,17-13,-16 0,16 14,-16-14,0 0,16 0,0 0,0 13,-17-13,17 13,0-13,0 13,0 0,0-13,0 0,0 14,0-14,0 13,0 0,0-13,0 13,0-13,0 14,0-1,0-13,0 13,0-13,17 13,-17-13,16 0,-16 14,0-1,16-13,-16 0,0 0,16 0,-16 13,17-13,-17 0,16 0,-16 0,32 0,-32 13,16-13,1 13,-1-13,1 0,-1 0,0 0,-16 0,0 14,0-14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23:01.920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</inkml:definitions>
  <inkml:trace contextRef="#ctx0" brushRef="#br0">635 0,'0'0,"0"26,0-26,0 27,-26-1,26 27,0-27,-27 1,1 26,26-27,-26 27,-1 0,1-27,26 27,0-26,-27-1,1 27,26-53,0 27,0-27,0 26,0 1,-27-27,27 26,0 0,0 1,-26-1,-1 1,27-1,0-26,0 53,0-53,-26 53,26-26,-27-27,27 26,0 1,0-1,0-26,-26 0,26 26,0 1,0-27,0 26,0-26,-27 27,27-1,-26-26,26 27,0-27,0 0,0 26,-26-26,26 0,0 27,0-1,0 1,-27-27,1 53,26-27,0 0,-27 1,27-27,0 26,0-26,0 27,0-27,-26 0,26 26,0-26,0 27,26-27,-26 26,0-26,0 0,27 27,-1-27,-26 0,0 0,27 26,-27 1,26-27,-26 0,26 0,-26 26,0-26,27 0,-27 26,0-26,26 0,1 27,-1-27,1 26,-1-26,-26 0,27 27,-27-27,26 0,1 26,-27 1,26-27,1 26,-1-26,-26 0,0 27,26-27,-26 26,27-26,-1 0,-26 27,27-27,-27 0,0 0,26 26,-26-26,0 0,0 26,27-26,-1 27,-26-27,27 0,-27 26,0-26,0 0,26 27,-26-1,27-26,-27 0,0 27,0-27,0 0,0 26,0-26,0 27,26-1,-26-26,0 27,0-27,0 0,0 26,0 1,26-27,-26 0,0 26,0-26,0 26,0-26,0 27,27-1,-1-26,-26 27,0-1,27-26,-27 0,26 0,1 0,-27 0,26 0,27 0,-26 0,-1 0,-26 0,26 0,-26-26,53 26,0 0,53 0,-79-27,-1 27,27 0,-53 0,26 0,1 0,-27 0,26 0,1 0,-1 0,1 0,-1 0,1 27,26-27,-27 0,1 0,-1 26,0-26,-26 27,27-27,-27 0,0 0,26 0,1 26,-1-26,1 0,-1 53,1-53,-27 0,26 27,1-1,-1-26,-26 27,26-27,-26 26,0-26,27 0,-27 26,26-26,-26 27,0-27,27 26,-27-26,0 27,0-1,26-26,-26 27,0-27,0 26,0 1,0-27,27 26,-27-26,26 0,-26 27,0-27,0 0,0 26,27 0,-27-26,0 27,0-27,0 0,0 26,0 1,0-1,26-26,-26 0,27 0,-27 27,0-27,0 26,26-26,-26 0,0 0,26-26,-26 26,0-27,27 27,-27-26,26-1,-26 27,0 0,0-26,27 26,-27-27,0 1,0 26,26-26,-26 26,0-27,27 27,-27 0,0-26,0-1,0 27,26-26,-26 26,0-27,27 1,-27-1,0 27,0-53,26 53,-26-26,27 26,-27-26,0-1,26-26,-26 53,0-26,27 26,-27-53,0 53,26-27,-26 27,0-26,0-1,0 27,26 0,-26-26,0 26,0-27,0 27,0-26,27 0,-27 26,26-27,-26 27,0-26,0 26,0-27,0 27,0-26,27 26,-27-27,0 27,0-26,26 26,-26-27,0 27,0-26,27 26,-27-27,0 1,0 26,26-27,-26 27,0-26,0 26,27 0,-27-26,0-1,0 27,0 0,0-26,0 26,26 0,-26-27,27 1,-27 26,0-27,0 27,26-26,-26 26,0-27,27 1,-27 26,26-27,-26 27,0 0,0-26,0 0,26 26,-26-27,0 27,27-26,-27 26,0-27,0 1,26 26,-26-27,27 1,-27-1,0 1,26 26,-26-27,0 1,0 26,0 0,0-26,0 26,0-27,0 1,0 26,0-27,0 27,0-26,27 26,-27-27,0 1,0 26,26 0,-26-27,0 27,0 0,0-26,0-1,0 27,0-26,27 26,-27 0,0-27,-27 1,27 26,-26 0,26 0,-27 0,27-26,0 26,-26 0,-1 0,27 0,-26-27,26 27,-27 0,27 0,0 0,-26 0,0 0,26 0,-27 0,27 0,-26 0,-1 0,27-26,0 26,-26 0,26 0,-27 0,27 0,-26 0,-1 0,27 0,-26 0,26 0,-27 0,1 0,-1 0,27 0,-26 0,0 0,26 0,-27 0,27 0,-26 0,26 0,-27 0,1 0,26 0,-27 0,1 0,-1 0,27 0,-26 0,26 0,-27 0,27 26,-26-26,26 0,-27 0,27 27,-26-27,0 0,-1 0,27 0,-53 0,53 0,-26 0,26 0,-53 0,26 26,1-26,-1 0,27 0,-26 0,26-26,-26 26,26-27,0 27,0-26,0 26,0-27,-27 27,27-26,0 26,0-27,0 27,-26-53,-1 53,27-26,0 26,-26-27,26 1,-27-1,27 27,-26-26,26 0,0 26,-27-27,27 27,0 0,-26-26,26 26,0 0,-27 0,27-27,-26 27,26 0,-26-26,26 26,-27-27,1 27,26-26,-27 26,27-27,-26 27,26 0,0 0,-27-26,1 26,26 0,-27-27,1 27,-1 0,27-26,-26 26,26-26,0 26,-27 0,1 0,26 0,-26 0,-1 0,-26-27,27 1,26 26,-27 0,27 0,-26 0,26 0,-27-27,27 27,-53-26,0-1,53 27,-26 0,0-53,-1 53,27 0,-26 0,26-26,0 26,-27 0,1 0,26 0,-27 0,27-27,0 27,-26 0,-1 0,27 0,-26-26,-1 26,1 0,-27-26,27 26,26 0,-27 0,1 0,-1-27,27 27</inkml:trace>
  <inkml:trace contextRef="#ctx0" brushRef="#br0" timeOffset="1">821 2672,'26'0,"-26"0,26 0,-26 0,27 0,-1-27,-26 27,27 0,-27 0,0 0,26 0,1 0,-27 0,26 0,-26-26,0 26,0 0,27 0,-27 0,26 0,1 0,-27-26,0 26,26 0,-26 0,26 0,1-27,-27 27,26 0,-26 0,53 0,-53 0,27 0,-27 0,26 0,-26 0,27 0,-1 0,1 0,-27-26,26 26,1 0,-27 0,26 0,-26 0,26 0,-26 0,0 0,27 0,-1 0,1 0,-27 0,26 0,1 0,-27 0,26 0,-26 0,27 0,-1 26,1-26,-27 27,0-27,26 0,1 0,-27 26,0-26,0 0,26 0,-26 26,26-26,-26 27,27-27,-27 0,0 26,26-26,-26 0,0 0,0 27,27-27,-27 0,0 0,26 26,1-26,-27 27,0-27,26 0,-26 0,27 26,-1-26,-26 0,27 27,-27-1,26-26,-26 0,0 0,26 0,1 0,-27 27,0-27,26 0,-26 26,27-26,-27 0,26 0,-26 26,27-26,-27 27,0-27,26 0,-26 0,0 26,0-26,27 0,-1 53,-26-53,53 53,0-26,0 26,-27-53,1 52,-1-52,-52 0,26-26,0 26,0 0,-27 0,27-26,0 26</inkml:trace>
  <inkml:trace contextRef="#ctx0" brushRef="#br0" timeOffset="2">2011 1031,'0'0,"0"27,0-27,0 26,-26 1,26-27,-27 26,27-26,-26 27,26-27,0 26,0 1,-27-27,27 0,0 26,0-26,-26 27,26-27,0 26,-27 1,1-27,26 0,0 26,0-26,-26 26,26-26,0 0,0 27,-27-27,1 0,26 26,0-26,-27 0,27 27,-26-27,26 26,0-26,-27 27,1-27,26 0,-27 26,27-26,0 27,-26-27,-1 26,1-26,26 27,-27-1,1-26,26 26,0-26,0 0,-26 0,26 27,0-1,-27-26,27 27,-26-27,26 26,-27 1,27-27,0 26,0-26,0 0,0 27,-26-27,26 26,0-26,-27 0,27 27,0-27,0 0,0 26,-26-26,26 53,-27-53,27 26,0-26,0 27,0-1,-26-26,-1 0,27 27,0-27,0 0,0 26,-26-26,26 27,0-27,0 0,-27 0,27 26,-26-26,26 0,0 27,-26-27,26 0,0 26,0 1,-27-27,27 0,0 0,0 26,0-26,0 26,-26-26,26 27,-27-27,27 0,0 26,0-26,0 0,-26 0,26 27</inkml:trace>
  <inkml:trace contextRef="#ctx0" brushRef="#br0" timeOffset="3">27 1587,'0'0,"0"0,0 27,0-1,0-26,0 26,0-26,0 27,0-27,0 26,0 1,-27-27,27 26,0-26,0 27,0-1,0-26,0 27,0-27,0 26,0-26,0 27,0-1,0-26,0 26,0-26,0 0,0 0,27 27,-27-1,26-26,-26 0,27 0,-27 0,26 0,1 0,-27 27,26-27,-26 0,53 0,-53 0,26 0,-26 0,27 0,-27 26,26-26,1 0,-27 0,0 0,26 0,-26 27,27-27,-27 26,26-26,-26 0,27 0,-27 27,0-27,26 0,-26 0,0 0,0 26,27 1,-1-27,-26 0,27 0,-27 26,0-26,0 0,26 0,-26 27,26-27,-26 0,0 0,27 26,-27 0,26-26,-26 27,0-27,27 26,-1-26,-26 27,0-1,0-26,0 27,0-27,27 0,-27 26,0 1,0-27,0 26,26-26,-26 0,0 27,27-27,-27 26,0 1,0-27,0 26,0-26,26 0,-26 26,0 1,0-27,0 0,27 0,-1-53,-26 53,26-26,-26-1,27 1,-1 26,-26-27,0 27,0 0,0-26,27 26,-27-27,0 27,26 0,1 0,-27-26,0 26,0-27,26 27,-26 0,0 27,0-1,0-26,0 27,-26-27,26 26,-27-26,27 27,0-27,0 0</inkml:trace>
  <inkml:trace contextRef="#ctx0" brushRef="#br0" timeOffset="4">2884 1587,'-26'0,"-1"0,27 0,-26 0,26 0,-27 0,1 0,-27 0,53 0,-26 0,26 0,-27 27,1-27,-1 26,-26-26,0 26,0 1,53-27,-26 0,26 26,0-26,0 27,-26-27,26 0,0 26,0-26,0 27,0-1,0-26,0 27,0-27,26 0,0 0,-26 0,27 0,26 0,-27 0,1 0,-1 0,-26 0,27 0,-1 0,-26 0,27-27,-27 27,0 0,26-26,-26 26,0-27,27 27,-27 0,0-26,0-1,0 1,0 26,0-27,0 1,26-27,-26 53,0-53,0 53,0 0,0 27,0-27,0 26,0-26,0 27,0-1,0 0,0-26,0 27,0-1,0-26,0 27,0-27,0 26,0 1,0-27,0 26,0 1,0-1,0-26,0 27,0-1,0-26,0 26,0 1,0-27,0 26,0-26,0 27</inkml:trace>
  <inkml:trace contextRef="#ctx0" brushRef="#br0" timeOffset="5">688 582,'0'0,"-26"26,26-26,0 27,-27-1,27 0,0-26,0 27,-26-27,26 26,0-26,0 27,0-27,-27 26,27 1,0-1,-26-26,26 53,0-53,0 0,0-26,0-1,0 27,0-53,0 53,0-53,26 27,-26-1,0 27,0-26,27 26,-27 0,0 0,0-26,26 26,-26-27,27 1,-1 26,-26 0,0-27,27 27,-27 0,0-26,0 26,26 0,1 0,-27 0,26 0,-26 0,0 26,27-26,-27 0,0 0,0 27,0-1,26-26,-26 27,0-27,0 26,0 0,26-26,-26 0,0 27,-26-27,26 0,0 0,0 26,-26-26,26 0,-27 0,27 0,-26 0,-1 0,27 0,0 27,27-27,-27 26,0-26,0 0,0 27,26-27,-26 0,0 26,0 1,0-27,0 0,0 26,0-26,0 27,0-27,0 26,0 1,-26-27,26 26,-27-26,27 0,-26 0,26 0,-27 0,1 0,26 0,0 0,-27 0,27 0,-26 0,26-26,-27 26,27-27,0 27</inkml:trace>
  <inkml:trace contextRef="#ctx0" brushRef="#br0" timeOffset="6">821 899,'26'0,"0"0,-26 0,27 0,-1-26,1 26,-27 0,0-27,0 1,26 26</inkml:trace>
  <inkml:trace contextRef="#ctx0" brushRef="#br0" timeOffset="7">1138 740,'0'0,"0"27,0-1,-26-26,26 27,0-27,0 26,0-26,0 27,-27-27,27 26,0-26,0 27,0-27,0 26,0 1,0-27,0 26,-26-26,26 0,0 53,0-53,0 0,0 26,0-26,-27 0,27 27</inkml:trace>
  <inkml:trace contextRef="#ctx0" brushRef="#br0" timeOffset="8">1112 502</inkml:trace>
  <inkml:trace contextRef="#ctx0" brushRef="#br0" timeOffset="9">1350 952,'0'0,"0"27,0-1,0-26,0 26,-27-26,27 27,0-1,0 1,-26-1,-1 1,27-27,0 26,0 1,0-27,-26 0,26 26,0-26,0 27,0-27,0 26,0 1,-27-27,27 0,0 26,0-26,-26 0,26 26,0 1,0-27,0 0,0 0,0-27,0 1,26 26,1-26,-27 26,0-27,0 1,26 26,-26 0,27-27,-27 27,26-26,-26-1,27 27,-27 0,53 0,-53-26,26 26,-26 0,0 0,53-27,-53 27,26 0,-26 0,0 0,0 27,0-27,0 26,0 1,0-27,0 26,0-26,0 27,0-1,0-26,0 27,0-27,0 26,-26-26,0 0,26 0,0 26,-27-26,27 0,-26 0,-1 0,1 0,26 0,-53 0,0 0,53 0,-53 0,26 0,27 0</inkml:trace>
  <inkml:trace contextRef="#ctx0" brushRef="#br0" timeOffset="10">1747 1164,'0'0,"0"53,0-27,-27 1,27-27,0 53,0-53,0 26,0-26,-26 0,26 26,0 1,0-27,-27 26,27 1,0-1,-26-26,26 27,0-27,0 26,0 1,0-27,-27 26,27-26,0 27,0-27,0 52,-26-25,26-1</inkml:trace>
  <inkml:trace contextRef="#ctx0" brushRef="#br0" timeOffset="11">2117 1375,'0'0,"0"27,0-1,0-26,-26 27,26-27,0 0,0 26,0 1,-27-27,27 0,0 0,0 26,0-26,-26 0,-1 27,27-1,0-26,0 27,0-27,0 26,-26-26,26 0,0 26,0 1,-27-27,27 26,0-26,0 27</inkml:trace>
  <inkml:trace contextRef="#ctx0" brushRef="#br0" timeOffset="12">2276 1296</inkml:trace>
  <inkml:trace contextRef="#ctx0" brushRef="#br0" timeOffset="13">2276 1296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24:35.119"/>
    </inkml:context>
    <inkml:brush xml:id="br0">
      <inkml:brushProperty name="width" value="0.2" units="cm"/>
      <inkml:brushProperty name="height" value="0.2" units="cm"/>
      <inkml:brushProperty name="color" value="#ED1C24"/>
      <inkml:brushProperty name="ignorePressure" value="1"/>
    </inkml:brush>
  </inkml:definitions>
  <inkml:trace contextRef="#ctx0" brushRef="#br0">0 370,'0'0,"0"-26,27 26,-1-27,1 27,26-53,-53 53,53-26,-27-1,27 1,26-1,1-25,-27 52,0-27,0 1,-53 26,52 0,-52-27,0 27,27 0,-27 0,26 0,1-26,-1 26,1 0,-1 0,27 0,-53 0,27 0,-27 0,26 0,0 26,-26-26,27 27,-1-1,1-26,-1 27,1-27,-27 26,26 0,1-26,-27 27,26-27,-26 26,27 1,-27 26,26-53,0 26,-26 1,27-1,-27-26,0 0,0 27,0-27,26 52,-26-52,0 27,0-27,27 0,-27 53,0-53,0 26,0-26,0 27,0-1,0-26,0 27,0-27,0 53,-27-53,27 26,0-26,0 26,-26-26,26 27,0-27,0 26,0-26,-27 0,1 27,26-27,0 26,-26 1,26-27,-27 0,1 26,26-26,-27 27,27-1,-26-26,26 0,-27 0,27 27,-26-27,26 0,-27 0,27 0,-26 26,-1-26,1 27,26-27,-26 0,-1 0,27 0,-26 0,26 0,-27 0,1 0,26 0,-27 0,27 0,-26 0,26 0,-27 0,1 0,26 0,-27 0,27 0,-26 0,0-27,26 27,-27 0,27 0,-53 0,53 0,0-26,-26 26,26 0,-27 0,27 0,0 26,0-26,-26 27,26-27,-27 26,27-26,0 0,0 26,-26-26,26 27,0-1,0-26,0 27,-27-27,27 0,0 26,-26-26,26 27,0-27,0 26,0-26,0 27,0-27,0 26,0 1,0-27,0 26,0-26,0 27,26-27,-26 26,0-26,0 26,0-26,0 27,0-27,0 26,0 1,0-27,0 26,0-26,0 27,0-1,0-26,0 27,0-27,0 26,0-26,0 27,0-1,0-26,0 26,0-26,27 0,-27 27,0-27,0 0,0 26,0 1,26-27,-26 26,0-26</inkml:trace>
  <inkml:trace contextRef="#ctx0" brushRef="#br0" timeOffset="1">530 2619,'-27'0,"27"-26,0 26,0 0,-26 0,26-27,0 27,-27 0,1 0,26 0,-27 0,27 0,-26 0,-1 0,1 0,-1 0,1 0,-27 0,53 0,-26 0,26 27,-27-27,1 0,26 0,-27 26,27-26,0 0,-26 0,26 27,0-27,0 0,0 26,0 0,0-26,0 27,0-27,0 26,0 1,0-27,0 26,0-26,0 27,0-27,0 0,0 0,0 26,0 1,26-27,-26 0,27 26,-27-26,26 0,-26 27,0-27,27 26,-27-26,26 0,1 0,-27 0,0 26,26-26,-26 0,26 0,1 0,-27 0,0 27,26-27,-26 0,27 0,-27 0,0 0,26-27,1 27,-1-26,-26 26,27-26,-1 26,1-27,-27 1,0 26,26 0,-26-27,27 27,-27-26,0 26,0-27,0 1,0 26,0-27,0 27,0-26,0-1,0 27,0 0,-27 0,27 0,-26 0,26 0,-27 0,27 0,-26 0,-1 0,27 0,-26 0,26 0,-27 0,1 0,26 0,-27 27,27-27,0 0,0 26,0-26,0 27,0-27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3T14:29:22.638"/>
    </inkml:context>
    <inkml:brush xml:id="br0">
      <inkml:brushProperty name="width" value="0.15875" units="cm"/>
      <inkml:brushProperty name="height" value="0.15875" units="cm"/>
      <inkml:brushProperty name="color" value="#FF0000"/>
      <inkml:brushProperty name="ignorePressure" value="1"/>
    </inkml:brush>
  </inkml:definitions>
  <inkml:trace contextRef="#ctx0" brushRef="#br0">53 106,'0'27,"0"-27,0 26,0 1,0-27,0 0,0-27,26 27,-26-26,0-1,27 27,-27-26,0 26,0-27,-27 27,1 0,26 0,-27 0,27 0,0 27,-26-27,26 26,0-26,0 27,0-27,0 26,0-26,26 0,-26 0,27 0,-27 0,0 0</inkml:trace>
  <inkml:trace contextRef="#ctx0" brushRef="#br0" timeOffset="3690">688 450,'0'0,"0"27,0-1,0-26,0 27,0-1,0 1,0-1,0-26,0 26,0-26,0 27,0-1,0-26,0 27,0-27,0 26,0 1,0-27,0 26,0-26,0 27,0-1,0 1,0-27,0 26,0-26,0 53,0-53,0 26,0-26,0 27,0-1,0-26,0 27,0-27,0 26,0 1,0-27,0 26,0-26,0 27,0-27,0 26,0 0,0-26,0 27,0-27,0 26</inkml:trace>
  <inkml:trace contextRef="#ctx0" brushRef="#br0" timeOffset="5462">767 556,'0'0,"0"27,0-27,0 26,0 0,26-26,-26 0,0 27,0-27,27 26,-27-26,0 27,26-27,-26 26,0-26,0 27,27-27,-27 26,0 1,26-27,-26 0,27 26,-27-26,0 27,0-27,0 26,26-26,-26 26,0-26,27 27,-27-27,0 0,0 26,0 1,26-27,-26 26,27-26,-27 27,0-1,0-26,26 0,-26-26,0 26,0-53,0 26,26 27,1-53,-27 27,0 0,0-1,26 1,-26 26,0-27,0 27,0-26,0 26,0 0,0-27,0 1,0 26,27 0,-27-27,0 27,0-26,0-1,0 27,0-26,0 0,0-1,0 1,0 26,0-27,0 1</inkml:trace>
  <inkml:trace contextRef="#ctx0" brushRef="#br0" timeOffset="7999">1428 662,'-26'0,"26"0,-26 26,26-26,0 0,-27 0,27 27,0-1,0-26,-26 27,26-27,-27 0,27 26,0 1,0-27,0 26,-26-26,26 53,0-53,0 26,-27-26,27 0,0 27,0-27,0 26,0 1,0-27,0 26,-26-26,26 27,0-1,0-26,0 27,0-27,0 26,0 1,26-27,-26 26,0 0,0-26,27 27,-27-27,0 26,26-26,-26 0,27 27,-27-1,0-26,26 0,-26 0,27 0,-27 27,26-27,0 0,-26 0,27 0,-27 0,26-27,1 27,-27 0,26 0,-26-26,0 26,27-27,-1 1,-26 26,27-27,-27 27,0-52,0 52,0-27,26 27,-26 0,0-26,0-1,0 27,0-26,0 26,0-27,0 27,0-26,0-1,0 27,0-26,0 26,0-27,0 1,-26 26,26-26,0-1,-27 1,27-1,-26 27,26 0,0 0,0-26,-27 26,27 0,-26 0,-1 0,27 0,-26 0,26 0,-27-27,27 27,-26 0,26 27,0-27</inkml:trace>
  <inkml:trace contextRef="#ctx0" brushRef="#br0" timeOffset="-3238">106 530,'0'26,"0"1,0-27,0 26,0-26,0 26,0-26,0 27,0-1,0-26,0 27,0-27,0 26,0-26,0 27,0-1,0-26,0 27,0-27,0 26,0 1,0-27,0 26,0-26,0 26,0 1,0-27,0 26,0-26,0 27,0-27,0 26,0 1,0-27,0 26,0 1,0-1,0-26,0 27,0-27</inkml:trace>
  <inkml:trace contextRef="#ctx0" brushRef="#br0" timeOffset="10445">2196 821,'-27'0,"27"26,0-26,0 27,0 25,-26-25,26-1,0 27,0-26,0-1,0-26,0 27,0-1,0 1,0-27,0 26,0-26,0 27,0-1,0-26,0 0,0 26,0 1,0-1,0-26,0-26,0-1,0 1,0-27,0 27,0-1,0 1,0-1,0-26,0 53,0-26,0 26,0-53,0 53,0-27,26 27,-26-26,27 0,-27 26,0-27,26 27,-26 0,27 0,-27 0,0-26,26 26,-26 0,0 0,27 0,-27-27,0 27,26 0,0 0,-26 0,0 27,27-27,-27 0,0 26,26-26,-26 27,0-27,0 26,0-26,0 26,0-26,0 27,0-1,0-26,0 27,0-27,0 26,0 1,0-27,0 26,0-26,0 27,0-1,0-26,0 27,0-1,0-26,-26 27,26-1,0-26,0 0,0-26,0-1,0 1,0-27,0 0,0 26,0 1,0-1,0 1,0-1,0 1,0 26,0-26,0-1,0 27,0 0,0-26,26 26,1-53,-27 26,0 1,26 26,-26-27,0 27,27-26,-27 26,26 0,-26 0,27 0,-27 0,26-27,-26 27,27 0,-1 0,-26 27,0-1,27 27,-27-53,0 27,0-1,0 1,0-1,26-26,-26 27,0-1,0 0,0-26,0 27,0-27,0 26,0 1,0-27,0 26,0-26,0 27,0-1,0-26,0 27,0-27,0 26,0-26,0 27,0-1,0-26,0 27,0-27,0 26,0 0,0-26,0 27,0-1,0 1,0 26,0-27,0 1,0-1,0-26,0 0,0 0,0-26,0-1</inkml:trace>
  <inkml:trace contextRef="#ctx0" brushRef="#br0" timeOffset="14214">2884 1032,'26'0,"1"0,-1 0,-26 0,27 0,-27 0,26 0,0 0,-26-26,0 26,27 0,-1 0,1-27,-1 27,-26-26,27 26,-27 0,26 0,-26-27,0 27,-26 0,26 0,-27-26,27 26,0-26,-26 26,-1 0,27 0,-26 0,26 0,-27 0,27 0,-26 0,26 0,-26 0,26 0,-27 0,27 0,-26 0,26 0,-27 0,27 26,0 0,0 1,0-27,0 26,-26-26,26 0,0 27,0-27,0 0,0 26,0 1,0-27,0 26,0-26,0 27,0-1,0-26,0 27,0-27,0 26,0-26,0 27,0-1,0-26,0 26,0-26,0 0,0 27,26-27,-26 0,0 26,27-26,-27 0,26 0,-26 0,27 0,-1 0,0 0,-26 0,53 0,-26 0,26 0,0 0,-27 0,-26 0,27 0</inkml:trace>
  <inkml:trace contextRef="#ctx0" brushRef="#br0" timeOffset="17022">3677 926,'0'0,"0"53,0-53,0 27,0-27,0 53,27-27,-27 1,0-27,0 26,0-26,0 27,0-1,26-26,-26 0,0 27,0-27,0 26,27 0,-27-26,0 27,0-27,26 0,1 0,-27 26,0-26,26 0,-26 0,0-26,27-1,-1 1,-26 26,0-26,0-1,0 27,0-26,0 26,27-53,-27 53,0-27,0 1,26-1,-26 27,0-26,0 26,26-27,-26 1,0 26,0-27,0 27,0-52,27 52,-27-27,0 1,0-1,0 1,26-1,-26 1,0 26,27-53,-27 26,0 1,0 26,0-27,0 27,26-26,-26 26,0-53,0 53,0 0</inkml:trace>
  <inkml:trace contextRef="#ctx0" brushRef="#br0" timeOffset="18839">4233 900,'0'0,"0"0,-26 0,-1 26,27-26,-26 53,26-53,0 27,-27-27,27 26,-26 1,26-27,0 26,0-26,26 27,-26-27,27 0,-27 26,26-26,1 0,-27 27,0-27,26 0,-26 0,27 0,-1 0,-26 0,0-27,26 27,-26 0,0 0,27 0,-27-26,26 26,-26 0,27-27,-1 1,-26 26,27-27,-27 27,26 0,-26-26,0 26,0 0,0-27,27 1,-27 26,0-27,0 27,0-26,0 26,0-26,0-1,0 27,0-26,0 26,0 0,0-27,0 27,-27 0,1 0,26 0,-27 0,27 0,0 0,-26 0,-1 0,27 0,-26 0,26 27,-27-27,1 0,26 0,-26 0,26 26,0-26,-27 0,27 27,0-27,-26 0</inkml:trace>
  <inkml:trace contextRef="#ctx0" brushRef="#br0" timeOffset="23686">4762 741,'0'0,"0"27,0-1,0-26,0 27,0-1,0-26,0 27,27-27,-27 26,0 0,0-26,0 0,0 27,0-27,26 0,-26 26,0-26,27 0,-27 27,0-27,0 26,26-26</inkml:trace>
  <inkml:trace contextRef="#ctx0" brushRef="#br0" timeOffset="24859">5027 768,'0'26,"0"1,0-1,0 53,0-52,0-1,0 1,0-1,0 1,0-27,0 26,0-26,0 27,0-1,0 1,0-27,0 53,0-27,0 0,0 27,0-53,0 27,0 26,0-53,0 26,0-26,-27 0,27 27,0-27,-26 26,26-26,-27 0,1 27,26-27,-27 0,27 26,-26 0,26-26,-53 27,53-27,0 0,0 26,-26-26</inkml:trace>
  <inkml:trace contextRef="#ctx0" brushRef="#br0" timeOffset="26904">5873 768,'-26'0,"0"0,26 0,-27 0,27 0,-26 0,-1 0,27 0,-26 0,26 0,0 0,-27 26,1 1,-1-27,27 0,0 0,0 26,-26-26,26 27,0-27,-27 26,27-26,0 26,0-26,0 27,0-1,-26-26,26 53,0-53,0 27,0-1,-26-26,26 27,0-27,0 26,0-26,0 27,0-27,0 26,0-26,26 0,-26 26,26-26,-26 0,27 0,-27 0,53 0,-53 0,26 0,1 0,-27 0,26 0,1 0,-1 0,1-26,-27 26,26 0,0-26,-26-1,27 1,-27-1,26 1,-26 26,27-27,-27 1,0 26,0-27,0 27,0-26,0 26,0-27,0 1,0 26,0-26,0 26,0 26,0 0,0 1,0-1,0 1,0-27,0 26,0-26,0 27,0-1,0-26,0 27,0-27,0 26,0 1,0-27,0 26,0-26,0 26,0-26,0 27,0-1,0-26,0 0,0 27,0-27,26 0</inkml:trace>
  <inkml:trace contextRef="#ctx0" brushRef="#br0" timeOffset="29370">6429 847,'0'27,"0"-1,0-26,0 53,0-53,0 26,0-26,0 27,0-1,0 1,0-1,0 1,0-1,0 1,0-27,0 26,0-26,0 0,0-26,0-1,0 1,0-1,0 1,0-1,0 27,0-26,0 26,0-27,0 27,0-26,0-1,0 27,0-26,27 26,-27-26,26-1,-26 27,0-26,26 26,-26-27,0 27,27 0,-27-26,26 26,-26-27,27 27,-27 0,0 27,26-27,-26 0,0 0,0 26,27-26,-27 0,0 27,0-1,26-26,-26 27,0-27,0 26,0-26,0 26,0 1,0-27,0 26,27-26,-27 27,0-27,0 26,0 1,0-27,0 26,0-26,0 27,0-1,0-26,0 27,0-1,0 0,0-26,0 27,0-27,0-27,0-25,0 52,0-27,0 27,0-53,0 27,0 26,0-53,0 53,0-27,0 27,0-26,26 26,-26-27,0-25,0 52,0 0,0-27,27 27,-27-26,26 26,-26-27,0 1,0 26,27-27,-27 27,0-26,0-1,26 27,0 0,-26 0,0 27,27-27,-27 0,0 0,0 26,0-26,26 27,-26-1,0-26,0 0,0 27,27-27,-27 0,0 26,0 1,0-27,0 26,0-26,0 26,0-26,0 27,0-1,0 1,0-27,0 26,0 1,0-27,0 26,0-26,26 0</inkml:trace>
  <inkml:trace contextRef="#ctx0" brushRef="#br0" timeOffset="33254">7276 900,'0'-26,"0"26,0 0,-27 0,27 26,-26-26,26 0,0 26,-27-26,27 27,-26-1,26-26,0 27,0-27,0 26,-27 1,27-27,0 26,0-26,0 27,0-27,0 26,27 1,-1-27,-26 26,0-26,0 26,27-26,-1 0,-26 0,27 0,-27 0,26 0,1 0,-27 0,0-26,53 26,-53-26,26-1,-26 27,0-26,0 26,26 0,-26-27,0 1,0 26,0-27,0 27,0-26,0 26,0-27,0 1,0 26,0-27,0 27,0 0,0-26,-26 26,0 0,26 0,-27 0,27 0,-26 0,26-26,0 26,0-27</inkml:trace>
  <inkml:trace contextRef="#ctx0" brushRef="#br0" timeOffset="36240">7726 821,'26'0,"-26"26,26 1,-26-27,0 26,27 0,-1-26,-26 27,0-27,0 26,27-26,-27 27,0-27,0 26,0-26,0 0,0 27,0-27,0 26,0 1,0-27,26 0,-26 26,0-26,0 27,0-1,0-52,0 26,0-27,0 27,0-26,0-1,0 27,0-26,0 26,0-27,0 1,27-1,-27 27,26-26,-26-1,0 27,0-26,0 26,27 0,-27-26,0 26,0-27,26 27,-26-26,0 26,0-27,27 27,-27 0</inkml:trace>
  <inkml:trace contextRef="#ctx0" brushRef="#br0" timeOffset="40037">8413 503,'-26'0,"26"0,0 0,0 0,26 0,-26 0,0 0,-26 0,26 0,0 0,-26 0,26 0,0 0,0 27,0-1,-27-26,27 0,0 27,0-27,27 0,-1 0,-26 0,0-27,26 27,-26 0,0-26,27 26,-1 0,-26-27,0 27,0-26,0-1,0 27</inkml:trace>
  <inkml:trace contextRef="#ctx0" brushRef="#br0" timeOffset="38414">8361 821,'0'0,"0"26,0 1,0-27,0 26,0-26,0 26,0 1,-27-27,27 26,0-26,0 27,0-27,0 26,0 1,0-27,0 26,0-26,0 27,0-1,0-26,0 27,0-27,0 26,0-26</inkml:trace>
  <inkml:trace contextRef="#ctx0" brushRef="#br0" timeOffset="43024">8731 715,'0'0,"0"26,0 1,26-1,-26 1,27 26,-27-27,26 0,-26 27,27-53,-27 53,26-26,-26-1,0-26,0 27,0-27,0 26,27-26,-27 0,0 27,0-1,0-26,0 0,0-26,0 26,0-27,0 27,0-26,0 26,0-27,0 27,0-26,0 26,0-27,0 27,0-26,0-1,0 27,0-26,0 26,0-27,0 1,0 26,0-26,0 26,0-27,0 27,0-26,0-1,0 27,0 0,0-26,26 26,-26 0,0-27,0 27,0-26,27 26,-27 0,0-27,0 27,0 0,26 0,-26-26,0 26,27 0,-27-27,26 27,-26-26,26 26,-26-26,27 26,-1 0,-26 0</inkml:trace>
  <inkml:trace contextRef="#ctx0" brushRef="#br0" timeOffset="46272">9498 424,'0'0,"0"0,0 0,0 26,27-26,-27 27,0-27,0 26,0-26,0 27,0-1,0-26,0 27,0-27,0 26,26-26,-26 26,0 1,0-27,0 26,0-26,0 27,0-1,0 1,0-27,0 26,27-26,-27 27,0-1,0-26,0 27,0-27,0 26,0 0,0-26,0 27,0-27</inkml:trace>
  <inkml:trace contextRef="#ctx0" brushRef="#br0" timeOffset="48319">9551 1350,'0'26,"0"-26,0 27,0-27,27 0,-27 0,53 0,-53 0,26 0,-26 0,0 0,26 0,-26 0,27-27,-27 1,0 26,0-27,0 27,0-26,0-1,-27 27,27 27,0-27,-26 0,26 0,0 0,-26 26,-1-26,27 27,0-27,0 26,0-26,0 27,0-27,0 26,0 1,0-27,27 0,-27 0,0-27,0 27,26 0,-26-26,0 26</inkml:trace>
  <inkml:trace contextRef="#ctx0" brushRef="#br0" timeOffset="-481509">3228 0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32:33.005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  <inkml:brush xml:id="br1">
      <inkml:brushProperty name="width" value="0.10583" units="cm"/>
      <inkml:brushProperty name="height" value="0.21167" units="cm"/>
      <inkml:brushProperty name="color" value="#3366FF"/>
      <inkml:brushProperty name="tip" value="rectangle"/>
      <inkml:brushProperty name="rasterOp" value="maskPen"/>
      <inkml:brushProperty name="ignorePressure" value="1"/>
    </inkml:brush>
  </inkml:definitions>
  <inkml:trace contextRef="#ctx0" brushRef="#br0">4099 26,'0'0,"0"0,-16 13,0-13,16 14,0-1,-17 0,17-13,0 27,-16-1,-1-13,17 0,-16 1,16-1,-16 0,16-13,0 13,0 1,-16-14,16 13,0 0,0 0,-17 0,1 1,16-1,0 0,-16 14,0-27,16 13,0 0,0 0,-16-13,16 14,0-14,-17 26,17-26,0 13,0-13,-16 27,16-27,0 13,0 0,-17 14,-15-1,32-13,0 14,-16-14,-1 0,17 0,0-13,0 0</inkml:trace>
  <inkml:trace contextRef="#ctx0" brushRef="#br0" timeOffset="1">2163 92,'0'0,"0"27,0-27,0 13,-16-13,16 13,0 0,-16 1,16-1,-16-13,16 13,0-13,0 13,0 1,0-14,0 13,-17-13,17 13,0 0,0 0,-16 1,16-1,-16 13,16-26,0 14,-16-1,-1 0,17 0,0 1,-16-1,16 0,0 0,0 0,-17 1,17 12,-16-26,16 13,0 1,0-1,0 0,0 0,0 1,0-14,0 13,0 0,0 0,0-13,0 13,0-13,0 27,0-14,0 0,0-13,0 27,16-27,-16 13,17 0,-17 1,0-14,16 0,-16 13,17 0,-17-13,0 13,32 0,-16-13,-16 14,0-14,17 0,-1 13,0-13,16 0,33 26,-32-26,16 0,-16 27,-1-27,0 0,-15 0,-1 0,1 0,-17 0,32-13,-16-1,17 1,-17 0,0-14,0 14,17 0,-17 0,0 0,1-1,-1 14,-16-13,0 13,0 0,17-13,-17 13,0-13,16-1,0-12,-16 13,32-14,-15 1,-1 13,0-14,-16 27,16 0,-16 13,0 1,0-1,0 13,-16 1,16-14,-16 27,0 13,-1-14,17-12,0 12,0-12,0-1,0 1,0-1,0-13,-16-13,16 14,0-14,0 13,0-13,0 13,0 0,16 14,1-14,-1 13,0 1,17-14,-1 27,-16-27,33 27,-32-27,15 0,-32 14,33-1,-17 1,16-14,-15 13,16-12,15 25,17-26,-16 14,16-14,16 0,17 14,-17-27,17 13,0-13,-50 0,1 0,-33 0,0 0,1 0,-1 0,-16-13,-16 26,16-13,-17 26,17-26,0 14,0-14,-16 13,16 0,0-13,0 13,0 14,0-27,0 26,0-26,-16 14,16-1,0 0,0 0,0-13,0 13,0 1,0-1,0 0,0 0,0-13,16 14,-16-14,16 26,-16-26,0 13,17 1,-1-1,0-13,17 26,0-13,-17-13,49 14,0-1,32 0,-48 0,65-13,0 0,0 14,-33-14,33 13,-33-13,1 0,-50 13,0-13,-32 0,0-13,0 13,0 0,-16 13,16 14,-16-1,16 0,-16 1,16-1,0 1,0 12,0-12,16-1,0 1,33-14,0 0,32 1,-16-1,33-13,-33 0,32-13,-31 13,-18-14,-15 1,-33 13,16 0,0 0,-16 27,50-1,-19-26,2 26,0-12,32-1,-33 0,1 14,0-27,-33 13,16-13,-16 0,16-13,-16-1,16 14,1 0,15 27,65-27,-15 0,-1 0,0 0,-15 0,-1-27,-33 27,-32-13,0 13,0-13,0 13,0 0</inkml:trace>
  <inkml:trace contextRef="#ctx0" brushRef="#br1" timeOffset="2">1984 1521,'0'13,"-16"-13,-16 0,-1 0,1 13,-17-13,0 14,0-14,-32 0,48 13,1 0,-1 0,1-13,15 14,1-14,0 13,0-13,-1 13,1 0,-16-13,-17 27,0-14,-16 0,-16 0,-1-13,17 14,0-1,32-13,1 0,32 13</inkml:trace>
  <inkml:trace contextRef="#ctx0" brushRef="#br1" timeOffset="3">2846 2288,'-16'14,"-16"12,-1 0,1 1,-17 26,0 0,-16-14,0 28,33-14,-18-1,-14 1,31 0,1-13,-1-14,16 14,-31 0,31-14,-15-13,16 14,-33-1,33 1,-17-1,-16-12,17 25,-17-26,17 1,32-1,-17-13,1 0,16 13</inkml:trace>
  <inkml:trace contextRef="#ctx0" brushRef="#br1" timeOffset="4">4619 2659,'0'0,"0"13,0 0,0 0,0 14,0-14,0 14,17-1,-17 14,0-1,16 14,0 0,-16-13,0 0,0-1,0 1,16-14,-16-12,0-1,0 13,0-26,0 27,0-14,0-13,0 13,0 1,0-1,0-13,0 26,0-13,0 1,0 25,0-25,0-1,0 0,0 0,0 0,0-13,-16 14,16-14,0 13,0 0,0-13,0 13,0 14,0-27,0 26,-16 1,16 12,0-25,0 12,0 1,0 12,0-12,0-14,0 13,0 1,0-14,0-13,0 27,0-27</inkml:trace>
  <inkml:trace contextRef="#ctx0" brushRef="#br1" timeOffset="5">3952 2698,'0'14,"0"-1,-32 27,32-27,0 13,-16 1,-17 12,33-12,-16 13,-1-27,17 40,-15-27,15-13,-17 14,1-1,-1 1,17-14,-16 27,0-14,0 1,16-1,-16 1,-17-1,33 0,0-12,-16-14,16 26,-16-26,16 27,-17-27,17 26,0-13,-16 0,16 1,0-1,0-13,-17 26,1-12,16-1,-16 0,0 0,16 1,-17-14,17 13,0 0,0-13</inkml:trace>
  <inkml:trace contextRef="#ctx0" brushRef="#br1" timeOffset="6">5904 3095,'17'14,"-1"38,-16-12,0 0,32 13,-15 13,-1 13,0-39,17 0,-33-1,16-12,-16-14,16 0,1 27,-17-27,0 14,16-1,0-13,-16 1,0 25,16 1,-16 0,17-14,-1 1,-16-14,0 13,0 1,0-1,16 14,0-14,1 1,-1 12,-16-12,0-14,16-13,-16 13,0-13,0 14,0-14,0 13,0-13,0 13,0 0</inkml:trace>
  <inkml:trace contextRef="#ctx0" brushRef="#br0" timeOffset="7">3790 992,'0'0,"0"0,0 13,-33 0,33-13,0 14,-16-14,16 26,-16-26,0 13,-1-13,1 13,16 1,-32 12,15-26,1 13,16 1,-17-14,17 13,0-13,0 0,-16 13,0-13,16 13,0 1,-16-14,16 26,-17-26,17 13,0-13,0 13,-16-13,16 14,-16-1,16-13,0 13,0-13,-16 13,16 1,0-14,-16 13,16-13,0 13,-17-13,17 0,0 0,-16 13,16 1,0-14</inkml:trace>
  <inkml:trace contextRef="#ctx0" brushRef="#br0" timeOffset="8">3644 1177,'0'0,"16"13,0 1,0-14,1 13,-1 0,-16-13,32 13,-16-13,1 13,-17 1,16-14,-16 0,17 0,-17 13,15-13,-15 0,17 13,-1 0,-16-13,17 0</inkml:trace>
  <inkml:trace contextRef="#ctx0" brushRef="#br0" timeOffset="9">4034 1124,'0'0,"-17"0,17 13,-16-13,0 14,16-1,-16 0,16-13,0 0,-17 13,1 1,16-14,-16 13,16-13,-16 13,16-13,-16 13,16 0,-17 1,1-1,-1-13,17 13,0 0,-15-13,15 14,-17-1,17-13,-16 13,16 0,0-13,-17 14,17-14,-16 13,0 0,16-13,0 13,0-13,-16 13,16 1,0-14,-16 0,16 13,0-13,0 0,0-13,0 13,0-14,0 14,0-13,0 13,0-13,0 0,0 13,0-13</inkml:trace>
  <inkml:trace contextRef="#ctx0" brushRef="#br0" timeOffset="10">4652 1415,'-16'0,"-1"13,17-13,0 14,-16 12,0-26,16 27,0-27,0 13,-16-13,16 0,0 26,0-26,-17 13,17 1,0-1,0-13,-16 13,-1 0,17 1,0-14,0 13,-15-13,15 13,0 0,0-13,0 14,0-14,0 13,-16-13,16 13,0 0,-17-13,17 13,0-13,0 14,0-1,0-13,-16 0,16 13,0-26,0 13,0-13,0 13,16-14,-16 1,0 0,17 13,-17-13,0 0,16 13,-16-14,15 1,2 0,-17 13,16-13,-16 13,17 0,-1-14,-16 14,16-13,-16 0,16 13,-16 0,0 0,17-13,-1 13,-16 0,16 0,0 0,1 0,-1-14,0 14,-16 0,17 0,-17 0,0 0,16 0,-16 14,0-14,0 0,0 13,0 0,0 0,0-13,0 14,0-1,0-13,0 13,0-13,0 13,0-13,0 14,0-1,0-13,0 0,0 13,0-13,-16 13,16 0,-17-13,17 0,0 0,0 14,-16-14,16 0,0 0,-16 0,16 0,-33 0,33 13,-16-13,-17 0,17 0,0 13,0-13,-1 0,1 0,16 0,-17 0,2 0,-1 0,16 0,-17 0,1 0,16 0,-17 0</inkml:trace>
  <inkml:trace contextRef="#ctx0" brushRef="#br0" timeOffset="11">5091 1534,'0'0,"0"13,0 14,0-14,-16 14,0-14,16 0,0-13,-17 13,17-13,0 14,0-1,0-13,-16 0,16 13,0-13,0 0,0 13,-16 0,0 1,16-1,-17 0,1 14,16-27,0 13,-17 0,17-13,0 13,0-13,0 14,-16-14,16 0,0 13,-16-13,16 13,0-13,0 0,0 13,0-13,-16 0,16 13,0-13,0 14,0-14,-16 0</inkml:trace>
  <inkml:trace contextRef="#ctx0" brushRef="#br0" timeOffset="12">5449 1746,'0'-13,"0"13,-16 0,16 0,-16 0,16 0,-17 0,1 0,16 0,-17 0,17 0,-16 0,0 0,0 0,-1 0,1 0,0 0,16 0,-16 0,0 0,-1 0,17 0,-16 0,16 0,-17 0,17 13,0-13,0 0,-15 13,15 0,0 1,-17-14,17 13,-16-13,16 13,0-13,0 13,0-13,0 14,0-1,0-13,0 13,0-13,0 13,0-13,0 13,0 1,0-14,16 0,-16 0,0 0,17 0,-17 13,0-13,15 0,2 0,-17 0,16 0,1 0,-1 0,-16 0,16 0,-16 0,32 0,-32 0,17 0,-1 0,0 0,0 0,-16 0,17 0,-1 0,-16-13,17 13,-17 0,0-14,16 14,-16 0,16-13,-16 13,0-13,0 0,0 13,16-13,-16 13,0-14,0 1,0 13,0-13,0 13,0 0,0 13,0-13,0 13,0-13,0 14,0-14,0 13,0 0,0 0,-16-13,16 13,0 1,0-14,0 0,0 13,0-13,0 13,0 0,-16-13,16 14,0-1,0-13,0 13,0-13,0 13,0-13,0 14,-16-14,16 0,0 13,0 0,0-13,0 13,0-13,0 13,0 1,0-14,16 0,0 0,-16 0,16 0,-16 0,33 0,-33 0,16 0,-16 0,16 0</inkml:trace>
  <inkml:trace contextRef="#ctx0" brushRef="#br0" timeOffset="13">4294 1376,'0'0,"-16"-14,-1 14,17 0,-16 0,16 0,-16 0,16 0,-16 0,-1 0,1 0,0 0,0 14,-33-14,33 0,16 0,-16 0,-1 0,17 13,0-13,-16 13,16-13,0 0,-33 13,33-13,-16 0,16 13,-16 1,-1-14,17 0,0 13,0 0,0 0,0-13,0 14,0-14,0 13,0 0,17-13,-17 0,16 13,0-13,0 0,-16 13,17-13,-17 0,0 0,16 0,1 0,-1 0,-16 0,32 0,-32 0,16 0,1 0,-17 0,16 0,-16-13,0 13,16 0,-16-13,16 13,-16-13,0 13,17 0,-17-13,0 13,0-14,0 14,0-13,16 13,-16-13,0 0,0 13,0 0,0-14,16 14,-16 0,0 0,0 14,0-1,0-13,0 13,0 0,0-13,0 14,0 12,0-26,-16 0,16 13,0-13,0 13,0 1,0-14,0 13,-16-13,16 13,0 0,0 1,-17-14,17 13,0 0,0-13,0 13,-16-13,16 14,0-1,0-13,0 13,0-13,0 13,0-13,0 13</inkml:trace>
  <inkml:trace contextRef="#ctx0" brushRef="#br0" timeOffset="14">342 4180,'0'0,"0"13,32 1,-32-14,0 13,16 0,-16-13,16 13,1-13,-17 0,16 13,1-13,-1 14</inkml:trace>
  <inkml:trace contextRef="#ctx0" brushRef="#br0" timeOffset="15">439 3929,'0'0,"0"13,-16 0,16 0,-17 14,1-14,16 0,0-13,-16 27,0-27,16 13,-16 0,-1 14,17-14,-32 0,32 14,-33-1,17-13,16 14,-17-14,-15 13,32-12,-16 12,0-13,-1 14,-15-1,32-26,-16 27,16-14,0 0,-17-13,17 13,-16 1</inkml:trace>
  <inkml:trace contextRef="#ctx0" brushRef="#br0" timeOffset="16">456 3982,'16'0,"0"0,-16 0,33 13,-33-13,32 26,-16-26,-16 0,17 14,-1-14,-16 0,0 13,16-13,-16 13,0-13,0 0,16 0,0 13,1 0,-1 1,1-1,-1 13,0-26,0 0</inkml:trace>
  <inkml:trace contextRef="#ctx0" brushRef="#br0" timeOffset="17">439 2434,'0'13,"0"-13,0 13,0-13,0 0,17 14,-1-14,-16 0,16 0,-16 0,0-14,16 14,-16 0,0-13,0 0,17 13,-17-13,0 13,0-14,0 14,0 0,0-13,0 13,-17 0,17 0,0 0,0 13,-16-13,16 0,0 14,-16-1,0-13,16 13</inkml:trace>
  <inkml:trace contextRef="#ctx0" brushRef="#br0" timeOffset="18">4131 0,'17'0,"-1"0,-16 0,16 13,-16-13,0 0,33 0,-33 13,16-13,-16 13,16 1,-16-14,0 13,0 0,16 0,-16-13,17 14,-17 12,0-26,0 26,0-26,16 14,-16-1,0 0,0 14,0-14,16 0,-16 13,0-12,0-1,0 0,0 14,0-1,0-13,0 14,0-1,0-13,0 1,0 25,0-12,0-14,0 0,0 14,0-27,0 26,0-13,0 1,-16-1,16-13,0 13,-16 0,-1-13,17 14,0-14,-16 13,0 0,0-13,-1 0,1 13,16-13,-16 14,-17-1,-15 0,15-13,0 40,33-40,-32 0,16 13,-1-13,-15 0,32 0,-16 0,16 0,-33 0,0 0,-15 0,15 0,1 0,-1 0,-15 0,15 0,0 0,33 0,-16 0,0-13,-1-1,17 14,0-13,-16 13,16-13,0 13,-16-13,16 13,0-13</inkml:trace>
  <inkml:trace contextRef="#ctx0" brushRef="#br0" timeOffset="19">4619 569,'0'0,"0"13,0 0,-16 13,16 1,-16-1,0-12,-1 12,17 14,0-14,-33-13,33 14,0-14,0 0,-15 14,-1-27,16 13,0 13,-17-12,17-1,0 0,-16 0,16-13,0 14,0-14,0 13,-17 0,17-13,0 13,0-13,0 14,-16-1,16 0,-16-13,16 13,0 0,0 1,0-14,0 13,-16-13</inkml:trace>
  <inkml:trace contextRef="#ctx0" brushRef="#br0" timeOffset="20">5173 741,'0'0,"-17"0,1 13,16-13,-17 13,-15 13,16-12,0-1,-1 13,-15-12,16 12,-17-13,33 0,0-13,-17 27,17-27,0 13,0-13,-16 13,16-13,0 14,0-1,-16 0,16 0,0 14,0-1,0-13,0 14,0-1,0 1,0-14,0 0,0-13,0 27,0-27,0 13,0 0,0-13,0 13,16 14,-16-27,0 13,16 0,-16 1,17-14,-17 0,16 0,1 0,-1 0,0 13,0-13,17 0,-1 13,1-13,0 13,-18 1,18-14,-33 0,33 13,-33-13,16 0,-16 0,16 0,0-13,-16 13,17 0,-17-14,16 1,-16 13,0 0,0-13,0 13,0-27,0 27,0-13,0-13,0-1,0 1,0-14,0 14,0-14,0 0,16 14,-16 13,0-14,0 1,0 12,0 1,0 13,0-13,0 13,0 0,0-13,-16 13,16 0,-16 0,16-14,0 1,-17 13,1 0,16 0,0-13,-16 13,16-13,-16 0,16 13,0-14,-33 1,33 0,0 13,-16 0,-1 0,2-13,-2-1,17 14,0 14,0-14,0 13</inkml:trace>
  <inkml:trace contextRef="#ctx0" brushRef="#br0" timeOffset="21">6571 1164,'-16'0,"16"0,-17 0,17 0,-16 0,16-13,-16 13,0 0,-1 0,17-14,-16 1,0 13,0 0,0-13,-1 13,17 0,-16 0,16 0,-16 0,0 0,-1-13,17 13,-16 0,-1 0,17 0,-16 0,16 0,-16 0,16 0,-16 0,0 0,16 0,-17 0,1 0,0 13,16-13,-16 0,16 13,0 0,-17-13,1 14,16-14,0 0,0 13,0-13,0 13,0 0,-16-13,16 14,0-14,0 13,0 0,0-13,0 13,0-13,0 13,16-13,0 0,-16 27,17-27,-1 13,16 0,-32-13,17 14,-1-14,0 13,0-13,-16 0,16 0,-16 13,17-13,-17 0,16 0,-16 0,33 0,-33 13,16-13,0 0,-16 0,17 0,-17 14,0-1,16-13,-16 0,16 0,0 13,-16-13,0 0,16 26,-16-26,0 14,17-14,-17 26,0-26,16 13,-16 14,0-14,0 0,0 0,0-13,0 14,0-1,0-13,0 13,0-13,0 13,0 1,0-14,-16 13,16 0,-17 0,1-13,16 14,-16-14,0 13,0 0,16-13,-17 13,17-13,-16 13,0 1,0-14,-1 13,1-13,16 13,-17-13,17 0,-16 0,0 0,16 0,-16 0,0 13,-17-13,1 0,-1 0,17 0,0 0,-17 0,17 0,-1 0,17 0,-16 0,-16 0,15-13,-31 13,15-13,-15 0,15-14,-16 27,33-13,-1 0,1 13,16 0,0-13,0 13,-16-14,0 1,16 0,0 0,0-1,0 14,-16-26,16 26,0-13,-17-14,17 14,0 0,0-14,0 14,0 0,0-14,0 14,17 0,-17 13</inkml:trace>
  <inkml:trace contextRef="#ctx0" brushRef="#br0" timeOffset="22">2115 3744,'0'0,"0"0,-17 13,17 0,0 0,0-13,0 27,0-27,-16 26,16-26,0 13,0 1,-16-1,0 13,16-12,-17-1,17 13,-16-26,16 27,0-27,0 13,0-13,0 13,-17-13,17 0,0 13,0 1,-16-1,16 0,0 0,-16 0,16 1,0-14,0 0,0 13,0-13,0-13,0-1,0 14,0-13,0 13,0-13,0 0,0 13,16-13,-16 13,16-27,1 14,-17 0,16-1,-16 1,0 13,17-13,-1 13,-16-13,16 13,-16 0,16 0,-16-13,17 13,-17 0,16 0,-16-14,0 14,16 0,-16 0,16 0,0 0,-16 0,17 0,-17 0,0 14,16-14,0 0,-16 13,0-13,16 13,-16 0,0-13,0 13,0-13,0 14,0-14,0 13,0 0,0-13,0 13,0-13,0 14,0-1,0-13,0 13,0-13,0 13,0 0,-16-13,16 0,-16 0,16 14,-16-14,-1 0,17 13,-16-13,16 0,-16 0,16 13,-16-13,16 13,0-13,-16 0,16 0,-17 0,17 0,-16 0,0 0,16 0,-16 0,16 0</inkml:trace>
  <inkml:trace contextRef="#ctx0" brushRef="#br0" timeOffset="23">2538 3982,'0'0,"0"13,0 0,0 0,0-13,0 27,0-27,0 13,0-13,0 13,0-13,0 13,0 1,0-14,0 13,0 0,0 0,0 1,0-14,-17 26,17-26,0 13,0-13,0 14,0-1,-16-13,16 13,-16-13,16 13,0 0,0-13,0 14,0-14,-16 0,16 13,0-13,0 0,0-13,0-1,0 14,0-13,0 0,0 0,16 0,-16-1,16-12,-16 26,16-13,-16 13,0-14,17 1,-17 13,0 0,16-13,-16 13,16 0,0-27,17 27,-17-13,16 0,-15 13,-1-13,-16 13,17-13,-17 13,16 0,-16 0,32 0,-16-14,1 14,15 0,-32 0,0 0</inkml:trace>
  <inkml:trace contextRef="#ctx0" brushRef="#br0" timeOffset="24">2928 4220,'0'0,"0"13,16-13,-16 13,16-13,1 13,-17-13,0 0,16 0,-16 14,16-14,-16 13,0-13,16 0,1 0,-17 0,16 0,-16 0,16 0,-16 0,16 0,1-13,-17 13,0 0,16 0,-16-14,0 14,16-26,-16 26,0-13,0 0,0 13,0-14,0 14,0-13,0 13,0-13,0 0,0 13,-16 0,16-14,0 14,0 0,-16 0,16-13,-17 13,17 0,-16 0,16-13,-16 13,16 0,-16 0,-1 0,17 0,0 0,-16 0,16 0,-16 0,16 0,-16 0,-1 0,17 13,-16-13,16 0,0 13,-16-13,16 0,-17 0,17 0,-16 14,16-1,0-13,0 0,0 13,0-13,0 13,-16 1,16-14,-16 13,16-13,0 13,0-13,0 13,0 0,0-13,0 14,0-14,0 13,0 0,0-13,0 13,0-13,0 14,16-14,-16 0,0 13,16 0,-16-13,0 13,0-13,0 14,16-1,1-13,-17 0,0 13,16-13,-16 0,16 13,1-13,-17 0,16 0,-16 13,16-13,-16 0,16 0,1 0,-17 0,16 0,-16 0,16 0,-16 0</inkml:trace>
  <inkml:trace contextRef="#ctx0" brushRef="#br0" timeOffset="25">3513 4127,'0'13,"0"14,-16-14,16 0,0 1,-16-1,16 13,-16 14,16-27,0 0,-17-13,17 27,0-27,0 13,0-13,0 13,0 1,-16-1,16-13,0 13,-16 0,16 14,0-27,-16 13,16 0,-17 0,17 1,-16-1,16-13,0 13,-17-13,17 13,-16 1,16-1,0-13,0 13,-16-13</inkml:trace>
  <inkml:trace contextRef="#ctx0" brushRef="#br0" timeOffset="26">3221 4722,'0'0,"0"14,0-14,0 13,0-13,0 13,0 0,0-13,0 0,0 0,16 0,-16 0,0-13,0 13,0-13,0 13,0-13,0 13,0 0,0 0,-16 0,-1 0,17 0,0 0,-16 0</inkml:trace>
  <inkml:trace contextRef="#ctx0" brushRef="#br0" timeOffset="27">667 2765,'-17'13,"17"-13,0 13,0-13,-16 13,16 0,0 1,-16-14,0 13,16 0,0-13,0 0,0 13,-16-13,16 14,0-14,0 13,-17 0,17-13,0 13,-16-13,0 14,16-1,0-13,-16 13,16 0,0-13,-17 13,1 1,16-1,-16 0,16 0,-16 1,-1-1,17-13,-16 26,16-26,0 14,-16-14,16 13,-17 0,17 0,0-13,-16 13,16 1,-16-1,16 0,-16 0,16-13,0 14,0-14,-17 0,17 13,0 0,0-13,0 0,-16 13,16-13,-16 14,16-14</inkml:trace>
  <inkml:trace contextRef="#ctx0" brushRef="#br0" timeOffset="28">992 2950,'0'0,"0"0,-16 13,0 0,16 0,-16-13,16 14,0-1,0-13,-17 13,17-13,0 13,0 1,-16-14,-1 13,17-13,0 13,0 0,-16 1,0-1,0 0,-1 27,1-40,0 26,16-13,-16-13,16 14,0-14,-16 13,16-13,0 13,0 0,-17-13,17 27,-16-14,0-13,16 26,-16-26,16 14,0-1,-17 0,17 0,-16-13,16 14,0-1,0-13,-17 0,17 13,0-13,0 0,0 13,-16 0,16-13,0 14,-16-14,0 13,16-13,0 13,-16 0,16-13,0 14</inkml:trace>
  <inkml:trace contextRef="#ctx0" brushRef="#br0" timeOffset="29">423 3042,'0'0,"16"0,1 27,-1-27,16 26,1-12,-17-1,33 0,-49-13,16 0,-16 26,16-26,0 14,-16-1,17-13,-17 13,0-13,33 13,-33 1,0-14,0 13,0-13,16 0,-16 13,0-13</inkml:trace>
  <inkml:trace contextRef="#ctx0" brushRef="#br0" timeOffset="30">1123 3281,'0'0,"-17"0,17 0,-16 0,16 13,-17-13,17 13,0-13,0 0,-16 0,0 13,0-13,16 0,-17 0,17 13,-16 1,16-14,-32 0,32 13,0-13,-16 0,16 26,0-26,-33 14,33-14,-17 26,1-26,16 13,0-13,-16 13,16 1,0-14,0 13,0-13,0 13,-16 0,16-13,0 14,0-14,0 13,0-13,-17 13,17 0,0-13,0 14,0-14,0 13,0 0,0-13,0 13,0-13,0 13,0 1,0-14,17 13,-17 0,16 0,-16-13,16 14,-16-14,16 13,-16-13,17 0,-1 0,1 0,-1 0,0 0,-16 13,16-13,0 0,-16-13,17 13,-17-13,0-1,16 14,-16-13,16 13,-16-13,16 13,-16 0,0-13,0-1,0 14,0-13,17 13,-17-13,0 0,0 0,0-1,16 1,-16 13,0-13,0 13,0-13,0-1,0 14,0-13,0 13,0-13,0 0,0 13,0-14,0 14,0-13,0 13,0-13,0 13,0-13,0 13,0-13,0 13,0-14,0 1,0 13,0-13,0 0,0-1,-16 14,16-13,0 13,0-13,0 13</inkml:trace>
  <inkml:trace contextRef="#ctx0" brushRef="#br0" timeOffset="31">1399 3413,'0'13,"0"0,0-13,-16 13,16-13,0 14,0-1,-16 0,-1-13,17 27,0-27,-16 26,-1-13,17 1,0-1,-16 0,16 0,-16-13,16 27,0-27,0 13,0-13,-16 13,16 0,0-13,0 14,0-14,-17 13,17-13,0 13,0 0,0-13,0 0,0-13,0 0,0 0,0-1,0 1,0 0,0 0,0 13,0-14,0 1,0 0,0 13,0-13,17 0,-17 13,16-14,-16 1,32-13,-15 12,-17 14,0-26,33 13,-33 13,0 0,16 0,-16-14,16 14,-16 0,32 0,-15 0,-1 0,16 0,-15 0,-1 0,-16 0,16 0,-16 0,16 0,0 0,-16 0,0 14,0-1,17-13,-17 13,0-13,0 13,0 1,0-1,0-13,0 26,0-26,0 14,-17-1,17 0,-16 0,0 0,16 1,0-1,-16 13,16-26,0 14,-16-14,16 13,0 0,0 0,0-13,0 14,-17-14,17 0,0 0,0 0,0 0,0-14,0 14,0-13,0 0,0-14,0 14,17 0,-1-14,-16 14,32-13,-32 13,16-14,1 14,-17 0,16 13,1-14,-17 14,0 0,16-13,-16 13,16 0,0 0,1 0,-17 0,16 0,-16-13,0 13,16 0,-16 0,16 0,-16 13,0-13,0 0,0 13,0 1,17-14,-17 13,0-13,0 13,0 0,0 1,0-14,16 13,-16 0,0 0,0-13,0 13,0-13,0 14,0-1,0-13,0 13,0-13,0 13,0-13,0 14,0-1,0 0,0-13,0 13,-16 1,16-14,0 13,0-13,-17 0,17 13,-16 0,16-13,-16 13,16-13,0 14,-16-1,16 0,-17-13,17 13,0 1,-16-1,16-13,0 13,0-13,0 13,0 1,-16-14,16 0,0 13,0-13,0 13,0 0,0-13,0 13,0-13</inkml:trace>
  <inkml:trace contextRef="#ctx0" brushRef="#br0" timeOffset="32">374 2659,'-16'0,"16"13,0-13,-16 13,16 0,-17 1,1-1,0 0,0 0,16 1,-17-1,17 0,-16-13,-1 13,17 0,0 1,-16-14,16 26,0-26,-16 13,0 1,16-1,-16 13,16-26,-17 27,1-14,0 0,16 0,-16 1,16-1,0-13,-17 0,17 13,0 0,-16-13,16 0,0 14,-16-1,16 0,-16 0,-1 1,17-14,0 13,-16-13,16 0</inkml:trace>
  <inkml:trace contextRef="#ctx0" brushRef="#br0" timeOffset="33">98 4405,'0'0,"16"13,0-13,0 0,1 27,-1-27,0 0,-16 13,16-13,-16 0,0 13,16-13</inkml:trace>
  <inkml:trace contextRef="#ctx0" brushRef="#br0" timeOffset="34">829 4445,'0'-14,"-16"14,16 0,-16 0,0-13,0 13,16 0,-17 0,17 0,-16 0,0 0,16 0,-16 0,16 0,-17 0,1 0,16 0,-17 0,17 13,-16-13,0 0,0 14,16-14,-16 0,16 13,0 0,0-13,0 13,0-13,16 0,-16 14,0-1,16-13,0 0,-16 13,0-13,0 0,0 13,16-13,-16 0,0 0,17 14,-17-1,16-13,-16 0,0 13,17-13,-17 0,0 13,0 0,0-13,-17 14,17-14,0 13,-16 0,16-13,0 0,-17 0,1 0,16 0,-16 0,16 0,0-13,-16 13,0 0,16 0,0-13,0 13,-17 0,1-14,16 1,0 13,0 0,-16 0,0 0,16-13,0 13,0 0,-17 0,17-13,0 0,0 13,-16 0,16-14,-16 14,16 0</inkml:trace>
  <inkml:trace contextRef="#ctx0" brushRef="#br0" timeOffset="35">1025 4551,'0'0,"-17"0,17 0,-16 0,16 13,-16-13,16 0,-32 0,32 13,-17-13,17 0,-16 0,16 13,-17 0,1-13,16 0,0 14,-16-14,0 0,16 13,0-13,0 26,0-26,0 14,0-14,0 13,0 0,0-13,0 13,0-13,0 13,0-13,0 0,16 0,-16 14,0-1,16-13,-16 0,16 0,1 0</inkml:trace>
  <inkml:trace contextRef="#ctx0" brushRef="#br0" timeOffset="36">1155 4643,'0'13,"0"-13,0 14,0-14,0 13,0 0,-16 0,16-13,0 13,-16-13,16 14,0-14,0 13,0-13,0 13,0-13,0 13,0 1,0-14,0 13,0-13,0 13,0 0,0 1,16-14,-16 13,0-13,16 0,-16 0,16 0,1 0,-17 0,16-13,0 13,0 0,-16-14,0 14,0 0,16 0,-16-13,17 13,-1-13,-16 0,16-1,-16 14,16 0,-16-13,0 0,0 13,0 0,0-13,17 13,-17-14,0 14,0-13,0 13,16-13,-16 13,0-13,0 13</inkml:trace>
  <inkml:trace contextRef="#ctx0" brushRef="#br0" timeOffset="37">1480 4603,'0'0,"16"0,-16 0,17 0,-1-13,0 13,0-13,0 13,-16 0,17 0,-1 0,-16-13,0 13,17 0,-17 0,0 0,16 0,-16 0,16 0</inkml:trace>
  <inkml:trace contextRef="#ctx0" brushRef="#br0" timeOffset="38">1675 4815,'0'-13,"0"13,0-13,0 13,-16 0,16 0,0 0,-16-14,16 14,-16 0,16 0,-17 0,1 0,-17 14,33-14,-32 0,32 0,-16 13,16-13,0 0,-17 0,17 13,-16-13,16 13,-16-13,16 0,-33 14,33-14,-16 13,16 0,0-13,0 13,0-13,0 13,0-13,0 14,0-1,0-13,0 13,0-13,16 13,-16 1,0-14,17 13,-17-13,16 13,-16-13,0 0,16 0,0 0,-16 0,17 0,-17 13,16-13</inkml:trace>
  <inkml:trace contextRef="#ctx0" brushRef="#br0" timeOffset="39">1854 4789,'17'13,"-17"-13,0 13,0 0,0 1,0-14,0 13,0 0,0 0,-17-13,17 27,0-27,-16 13,0 13,16-26,0 14,0-1,0-13,0 0,-16 13,16-13,0 13,-17-13,1 14,16-1,0-13,0 13,0-13,0 13,0-26,0 0,0 13,0-13,0 13,0-14,16 1,-16 13,0-13,17 13,-17-13,0 13,16 0,0-14,-16 1,16 13,-16-13,33 0,-33-1,16 14,-16 0,16 0,-16-13,17 13,-17 0,16 0,-16-13,16 0,-16 13,16 0,0 0,-16 0,17 0,-17 13,0-13,0 0,0 13,0-13,0 13,0 1,0-14,0 13,0-13,0 13,0-13,0 13,0 1,0-14,0 13,0-13,0 13,0 0,0-13,0 14,0-14,0 13,0-13,0 13,0 0,0-13,16 0,-16 13,0-13,0 14</inkml:trace>
  <inkml:trace contextRef="#ctx0" brushRef="#br0" timeOffset="40">2456 4974,'0'-13,"0"13,0 0,-16 0,-1 0,17 0,-16 0,0 0,0 0,16 0,-17 13,17-13,-16 0,16 13,-16-13,0 0,16 0,-16 13,16-13,-17 14,1-1,16-13,0 0,-17 13,17-13,0 0,0 13,0 0,-16-13,16 14,0-14,0 13,0-13,0 13,0 0,0-13,0 14,0-14,0 13,0 0,0-13,0 13,0-13,0 13,0 1,0-14,16 0,1 0,-17 13,0-13,16 0,-16 0,0 0,17 0,-17 0,32 0,-16 0,0-27,-16 27,17 0,-1-13,-16 13,0 0,0-13,16 0,-16 13,16-13,-16 13,17-14,-17 14,0 0,0-26,16 26,-16-13,0 13,0-27,0 27,0-13,0 13,0-13,0 0,0 26,0-13,0 13,0 0,0 0,0 1,-16-1,16-13,0 13,0-13,0 27,0-27,0 13,0-13,0 13,0 0,0-13,0 13,0-13,0 14,0-14,0 13,0 0,0-13,0 13,0-13,0 14,0-1,0-13,16 26,-16-26,0 0,0 14</inkml:trace>
  <inkml:trace contextRef="#ctx0" brushRef="#br0" timeOffset="41">2733 5066,'0'0,"0"14,0-14,0 13,0-13,0 13,-16 0,16 14,0-27,0 13,-17 0,17 0,-16 14,16-27,0 13,0-13,0 13,-17-13,17 14,0-1,0 0,0 0,0-13,-16 27,0-1,16-13,-16 1,16-1,0-13,0 13,0-13,0-26,0 12,0-12,0 13,0 0,0-1,-17 14,17-13,0 13,0-13,0 0,0 13,0-14,0 14,0-13,0 0,17 13,-17-13,0 13,16 0,-16-14,0 14,16-13,-16 0,16 13,1-13,-17 13,16-13,-16-1,17 1,-1 13,-16-13,0 0,16 13,-16 0,0 0,16 0,-16-14,16 14,1 0,-17 0,16 0,-16 0,16 0,-16 14,16-14,-16 0,0 13,0-13,0 13,17-13,-17 13,0 1,0-14,0 13,0-13,0 13,0 0,0-13,0 13,0-13,0 14,0-14,0 13,-17 0,17 0,0 1,0-14,0 13,-16-13,16 0,0 13,0-13,0 0,-16 13,16 1,-16-14,16 13,0-13,0 0,0-27,0 14,0 0,0-14,0 27,0-13,0 0,0 0,16-1,-16 1,0 13,0-13,0 13,16 0,-16-13,16 0,-16 13,17 0,-17-14,0 14,0 0,16-13,-16 0,16 13,0 0,-16 0,17 0,-17 0,16 0,-16 13,16-13,-16 0,0 13,17-13,-17 0,0 14,0-1,0-13,16 0,-16 13,0-13,0 13,0-13,0 13,0-13,0 14,0-14,0 13,0-13,0 13,0 0,0-13,0 14,0-14,0 0,0 13,0 0,0-13,0 13,-16-13,16 14,0-1,0 0,0-13,0 13,0 0,0 1,0-14,0 26,0-26,0 13,0-13,0 0,0 14,0-14,0 13,0 0,0-13,0 13</inkml:trace>
  <inkml:trace contextRef="#ctx0" brushRef="#br0" timeOffset="42">3302 5371,'0'-14,"0"28,0-14,0 0,0 13,16-13,-16 0,16 0,-16 13,0-13,16 0,-16 0,17 0,-1 0,-16 0,17 0,-17 0,16-13,0 13,-16 0,16 0,-16-13,0-1,17 14,-17 0,0-13,0 13,0-13,0 0,0 13,0-13,0 13,0-14,0 14,0 0,-17-13,17 13,-16-13,0 13,16 0,-16 0,16 0,-17 0,1 0,-1 0,17 0,-32 0,32 13,-16-13,0 0,-1 13,17-13,-16 0,16 14,-16-14,0 0,16 0,0 0,0 13,-17-13,17 13,0-13,0 13,0 0,0-13,0 0,0 14,0-14,0 13,0 0,0-13,0 13,0-13,0 14,0-1,0-13,0 13,0-13,17 13,-17-13,16 0,-16 14,0-1,16-13,-16 0,0 0,16 0,-16 13,17-13,-17 0,16 0,-16 0,32 0,-32 13,16-13,1 13,-1-13,1 0,-1 0,0 0,-16 0,0 14,0-14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32:56.517"/>
    </inkml:context>
    <inkml:brush xml:id="br0">
      <inkml:brushProperty name="width" value="0.10583" units="cm"/>
      <inkml:brushProperty name="height" value="0.10583" units="cm"/>
      <inkml:brushProperty name="color" value="#FF0000"/>
      <inkml:brushProperty name="ignorePressure" value="1"/>
    </inkml:brush>
  </inkml:definitions>
  <inkml:trace contextRef="#ctx0" brushRef="#br0">1614 1852,'0'0,"0"53,0-53,0 27,0 25,0-52,0 27,0 26,27-27,-27 1,0-1,0 1,0-27,0 26,0-26,0 27,0-1,0 0,0-26,0 27,0-1,0 1,0-27,0 53,0-53,0 26,0-26,0 27,0-27,0 26,0 1,0-27,0 0,0 26,0-26,0 26,26-26,-26 27,0-1,0-26,0 27,0-1,0 1,27-1,-1 27,-26 0,0-26,0-27,0 26,27-26,-27 26,0-26,0 27,26-27,-26 0,0 26,0 1,0-27,0 26,0-26,0 27,0-1,27-26,-27 0,0 27,0-27,0 53,0-53,0 26,0-26,0 27,0-27,0 26,0 0,0-26,0 27,0 26,0-27,0 1,0-1,0 1,0-1,0 1,0-1,0-26,0 26,0-26,0 27,0-1,0-26,0 27,0-27,0 26,0-26,0 27,0-1,0-26,0 27,0-1,0 1,0-27,0 26,0 0,0 1,0-1,0-26,0 27,0-1,0-26,0 27,0-27,0 26,0 1,0-27,0 26,0 1,0-1,0-26,0 53,0-27,0 54,0-54,0-26,0 53,0-53,0 27,0-27,-27 26,27 1,0-27,0 26,-26-26,26 27,0-1,-27-26,27 26,0-26,0 27,-26-1,26-26,-27 0,27 27,0-27,-26 26,26-26,0 27,-27-1,27-26,-26 27,26-27,0 26,-27 1,27-27,0 26,-26-26,26 0,0 26,-26-26,26 27,0-27,0 26,-27-26,27 27,0-27,-26 26,26 1,0-27,0 26,-27-26,27 27,-26-27,26 26,0-26,0 0,0 27,-27-27,27 0,0 26,0-26,-26 0,26 26,0 1,-27-27,1 26,26-26,0 0,0 27,-27-27,27 26,0-26,0 0,-26 0,-1 27,27-27,0 0,-26 26,0 1,-1-27,1 26,26-26,0 0,0 27,0-1,0-26,0 27,0-27,-27 26,27 0,0 1,0-27,0 26,0 1,0-1,0-26,0 27,0-27,0 26,0 1,0-27,0 26,0-26,0 27,0-27,0 53,0-1,0-25,0-1,0-26,0 27,0-27,0 26,0 1,0-27,0 26,0-26,0 27,0-27,0 26,0 1,0-27,0 26,0-26,0 26,0 1,0-27,0 26,0-26,0 27,0-1,0 1,0-27,0 26,0 1,0-1,0 27,0-53,0 53,0-53,0 26,0-26,0 27</inkml:trace>
  <inkml:trace contextRef="#ctx0" brushRef="#br0" timeOffset="1">1694 2619,'-53'0,"53"27,-53-27,53 0,-53 26,0-26,27 27,-1-1,-26 1,0-27,27 26,-27-26,26 27,1-27,0 0,-1 0,27 26,-26-26,-1 0,27 0,-26 0,26 27,-27-1,27-26,-26 0,-1 26,27-26,-26 0,26 0,0 0,0 27,-27-27,1 0,0 26,26-26,-27 0,27 27,0-27,-53-27,53 27,-26-26,-1-1,1 27,-1 0,27-26,-26 0,-27 26,27-53,-1 53,1-27,-1 27,27 0,0-26,-26 26,26 0,-27-27,1 1,-1-1,1 1,-27-1,0-26,27 53,-1-26,1 0,-1 26,1-27,26 27,0 0,-27-26,27 26,-26-27,26 1,0 26,-27-27,1 1,26 26,0-27,0 27,-27 0</inkml:trace>
  <inkml:trace contextRef="#ctx0" brushRef="#br0" timeOffset="2">1773 2725,'0'-26,"0"26,27 26,-27 1,26-1,-26-26,27 27,-27-27,26 26,0 1,-26-27,0 0,27 26,-27-26,0 0,26 0,-26 26,0-26,0 0,0 27,27-1,-27-26,26 0,-26 27,0-27,0 26,27-26,-27 53,26-53,1 53,-27-53,0 27,0-27,26 0,-26 26,0-26,0 27,27-1,-1-26,-26 26,0 1,26-27,-26 26,0-26,0 0,27 27,-1-27,-26 26,0-26,0 27,0-27,0 26,27-26,-27 0,0 27,0-1,0-26,0 27,26-1,-26 0,0-26,0 27,0-1,0 1,0-27,0 26,27-26,-27 27,0-1,0-26,0 27,0-27,0 26,0-26,0 27,0-1,0-26,0 26,0-26,0 27,0-27,26 26,-26 1,0-27,0 26,0-26,0 27,0-1,0-26,0 27,0-27,0 26,0-26,0 27,0-1,0-26,0 27,27-27,-27 0,0 26,0 0,0 1,0-27,0 53,0-27,0 1</inkml:trace>
  <inkml:trace contextRef="#ctx0" brushRef="#br0" timeOffset="3">1905 4339,'0'0,"0"27,0-27,0 26,0-26,0 0,0 27,27-27,-27 26,0 1,26-27,-26 26,0 0,27-26,-27 0,0 27,26-27,-26 0,0 26,0 1,27-27,-27 0,26 0,-26 26,0-26,0 0,27 27,-27-27,26 0,1 0,-27 26,0 1,26-27,-26 0,0 26,0-26,0 27,-26-1,26 0,0-26,-27 27,27-1,-26-26,-1 27,27-27,-26 26,26-26,0 27,-27-27,1 0,26 0,0 26,-27-26,27 0,-53 27,53-27,-26 0,26 0,0 26,-26 1,26-27,-27 0,27 26,0-26,0 26,-26 1,26-27,0 26,0-26,0 27,0-1,0 1,0-27,0 26,0 1,0-1,0-26,0 27,0-1,0 1,0-27,0 52,0-52,0 27,0-1,0-26,0 27,0-1,0-26,0 27,0-1,0 1,0-27,0 26,0 54,0-54,0 0,0 27,0-53,0 27,0-1,0 1,0-27,0 26,0-26,0 53,0-53,0 27,0-27,0 26,0 0,0-26,0 27,0-27,0 26,0 1,0-27,0 26,0-26,26 27,-26-27,0 26,0 1,0-1,0 1,0-1,0-26,27 0,-27 26</inkml:trace>
  <inkml:trace contextRef="#ctx0" brushRef="#br0" timeOffset="4">1138 132,'0'0,"-26"27,-1-1,27-26,-26 53,-1-53,27 0,0 27,0-27,-26 26,26 1,-53 25,53-52,-53 53,53-26,0-27,-53 53,53-53,0 0,0 26,0 1,-26-27,-1 26,27 1,0-1,0 1,0-27,-26 52,26-52,0 27,0-27,0 26,0 1,0-1,0 1,0-1,0-26,26 53,-26-53,0 53,0-53,0 26,0-26,27 0,-27 27,0-27,0 0,0 53,0-53,26 53,-26-27,27 1,-27-1,0 1,0-1,0-26,26 26,-26 1,0-1,26 1,1-1,-27 1,0-27,26 26,1 1,-27-27,0 26,0-26,26 0,-26 27,53-1,-53 1,53-1,-53-26,27 26,-1-26,27 27,-53-27,0 0,26 53,-26-53,53 26,-53-26,27 0,-1 27,1-27,-1 26,1-26,-1 0,-26 0,27 0,-1 0,-26 0,26 0,1 0,-1 0,1 0,-27 0,26 0,1 0,-27 0,26 0,-26 0,53 0,-26-26,26-1,-53 27,26 0,-26-26,26 26,-26-27,27 27,-1-26,-26 26,27-27,-1 27,27-26,-53 0,27 26,-27-27,26 27,-26-26,0-1,0 27,27-26,-1 26,-26-27,0 1,0 26,0-27,26 1,-26 26,0-27,0 1,0 26,27 0,-27-27,0 1,0 0,26-1,-26 1,0-1,0 1,27-1,-27 1,0-1,0 1,26-1,-26 1,0 26,0-26,0-1,0 27,0-26,0 26,0-27,0-26,0 0,0 27,-26-53,-1 52,27 1,0-27,0 26,-26-26,26 53,-27-26,27 26,0-27,0 27,0-26,-26 26,26-27,-26 27,26-26,-27 26,27 0,0-53,-26 53,26-26,0 26,-27-27,1 1,26 26,-27-27,27 27,-79-53,52 53,27-26,-26 26,0 0,26 0,-27 0,1 0,-1-27,1 1,-1 26,-26 0,27-27,-1 27,1-26,26 26,-27 0,1 0,26 0,-26 0,-1 0,1 26,-27-26,53 0,-27 0,1 27,-1-27,27 0,-26 0,26 0,0 0,-53 26,53-26,-27 0,1 0,0 27,26-27</inkml:trace>
  <inkml:trace contextRef="#ctx0" brushRef="#br0" timeOffset="5">1244 820</inkml:trace>
  <inkml:trace contextRef="#ctx0" brushRef="#br0" timeOffset="6">1588 847</inkml:trace>
  <inkml:trace contextRef="#ctx0" brushRef="#br0" timeOffset="7">1429 1429,'0'-27,"0"27,0 0,27 0,-27 0,26-26,-26 26,27-27,-1 27,-26 0,26 0,-26-26,0 26,27 0,-27 0,26 0,-26-27,27 27,-27-26,26 26,-26 0,53 0,-53-26,0 26,53 0,-53-27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33:12.412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</inkml:definitions>
  <inkml:trace contextRef="#ctx0" brushRef="#br0">635 0,'0'0,"0"26,0-26,0 27,-26-1,26 27,0-27,-27 1,1 26,26-27,-26 27,-1 0,1-27,26 27,0-26,-27-1,1 27,26-53,0 27,0-27,0 26,0 1,-27-27,27 26,0 0,0 1,-26-1,-1 1,27-1,0-26,0 53,0-53,-26 53,26-26,-27-27,27 26,0 1,0-1,0-26,-26 0,26 26,0 1,0-27,0 26,0-26,-27 27,27-1,-26-26,26 27,0-27,0 0,0 26,-26-26,26 0,0 27,0-1,0 1,-27-27,1 53,26-27,0 0,-27 1,27-27,0 26,0-26,0 27,0-27,-26 0,26 26,0-26,0 27,26-27,-26 26,0-26,0 0,27 27,-1-27,-26 0,0 0,27 26,-27 1,26-27,-26 0,26 0,-26 26,0-26,27 0,-27 26,0-26,26 0,1 27,-1-27,1 26,-1-26,-26 0,27 27,-27-27,26 0,1 26,-27 1,26-27,1 26,-1-26,-26 0,0 27,26-27,-26 26,27-26,-1 0,-26 27,27-27,-27 0,0 0,26 26,-26-26,0 0,0 26,27-26,-1 27,-26-27,27 0,-27 26,0-26,0 0,26 27,-26-1,27-26,-27 0,0 27,0-27,0 0,0 26,0-26,0 27,26-1,-26-26,0 27,0-27,0 0,0 26,0 1,26-27,-26 0,0 26,0-26,0 26,0-26,0 27,27-1,-1-26,-26 27,0-1,27-26,-27 0,26 0,1 0,-27 0,26 0,27 0,-26 0,-1 0,-26 0,26 0,-26-26,53 26,0 0,53 0,-79-27,-1 27,27 0,-53 0,26 0,1 0,-27 0,26 0,1 0,-1 0,1 0,-1 0,1 27,26-27,-27 0,1 0,-1 26,0-26,-26 27,27-27,-27 0,0 0,26 0,1 26,-1-26,1 0,-1 53,1-53,-27 0,26 27,1-1,-1-26,-26 27,26-27,-26 26,0-26,27 0,-27 26,26-26,-26 27,0-27,27 26,-27-26,0 27,0-1,26-26,-26 27,0-27,0 26,0 1,0-27,27 26,-27-26,26 0,-26 27,0-27,0 0,0 26,27 0,-27-26,0 27,0-27,0 0,0 26,0 1,0-1,26-26,-26 0,27 0,-27 27,0-27,0 26,26-26,-26 0,0 0,26-26,-26 26,0-27,27 27,-27-26,26-1,-26 27,0 0,0-26,27 26,-27-27,0 1,0 26,26-26,-26 26,0-27,27 27,-27 0,0-26,0-1,0 27,26-26,-26 26,0-27,27 1,-27-1,0 27,0-53,26 53,-26-26,27 26,-27-26,0-1,26-26,-26 53,0-26,27 26,-27-53,0 53,26-27,-26 27,0-26,0-1,0 27,26 0,-26-26,0 26,0-27,0 27,0-26,27 0,-27 26,26-27,-26 27,0-26,0 26,0-27,0 27,0-26,27 26,-27-27,0 27,0-26,26 26,-26-27,0 27,0-26,27 26,-27-27,0 1,0 26,26-27,-26 27,0-26,0 26,27 0,-27-26,0-1,0 27,0 0,0-26,0 26,26 0,-26-27,27 1,-27 26,0-27,0 27,26-26,-26 26,0-27,27 1,-27 26,26-27,-26 27,0 0,0-26,0 0,26 26,-26-27,0 27,27-26,-27 26,0-27,0 1,26 26,-26-27,27 1,-27-1,0 1,26 26,-26-27,0 1,0 26,0 0,0-26,0 26,0-27,0 1,0 26,0-27,0 27,0-26,27 26,-27-27,0 1,0 26,26 0,-26-27,0 27,0 0,0-26,0-1,0 27,0-26,27 26,-27 0,0-27,-27 1,27 26,-26 0,26 0,-27 0,27-26,0 26,-26 0,-1 0,27 0,-26-27,26 27,-27 0,27 0,0 0,-26 0,0 0,26 0,-27 0,27 0,-26 0,-1 0,27-26,0 26,-26 0,26 0,-27 0,27 0,-26 0,-1 0,27 0,-26 0,26 0,-27 0,1 0,-1 0,27 0,-26 0,0 0,26 0,-27 0,27 0,-26 0,26 0,-27 0,1 0,26 0,-27 0,1 0,-1 0,27 0,-26 0,26 0,-27 0,27 26,-26-26,26 0,-27 0,27 27,-26-27,0 0,-1 0,27 0,-53 0,53 0,-26 0,26 0,-53 0,26 26,1-26,-1 0,27 0,-26 0,26-26,-26 26,26-27,0 27,0-26,0 26,0-27,-27 27,27-26,0 26,0-27,0 27,-26-53,-1 53,27-26,0 26,-26-27,26 1,-27-1,27 27,-26-26,26 0,0 26,-27-27,27 27,0 0,-26-26,26 26,0 0,-27 0,27-27,-26 27,26 0,-26-26,26 26,-27-27,1 27,26-26,-27 26,27-27,-26 27,26 0,0 0,-27-26,1 26,26 0,-27-27,1 27,-1 0,27-26,-26 26,26-26,0 26,-27 0,1 0,26 0,-26 0,-1 0,-26-27,27 1,26 26,-27 0,27 0,-26 0,26 0,-27-27,27 27,-53-26,0-1,53 27,-26 0,0-53,-1 53,27 0,-26 0,26-26,0 26,-27 0,1 0,26 0,-27 0,27-27,0 27,-26 0,-1 0,27 0,-26-26,-1 26,1 0,-27-26,27 26,26 0,-27 0,1 0,-1-27,27 27</inkml:trace>
  <inkml:trace contextRef="#ctx0" brushRef="#br0" timeOffset="1">821 2672,'26'0,"-26"0,26 0,-26 0,27 0,-1-27,-26 27,27 0,-27 0,0 0,26 0,1 0,-27 0,26 0,-26-26,0 26,0 0,27 0,-27 0,26 0,1 0,-27-26,0 26,26 0,-26 0,26 0,1-27,-27 27,26 0,-26 0,53 0,-53 0,27 0,-27 0,26 0,-26 0,27 0,-1 0,1 0,-27-26,26 26,1 0,-27 0,26 0,-26 0,26 0,-26 0,0 0,27 0,-1 0,1 0,-27 0,26 0,1 0,-27 0,26 0,-26 0,27 0,-1 26,1-26,-27 27,0-27,26 0,1 0,-27 26,0-26,0 0,26 0,-26 26,26-26,-26 27,27-27,-27 0,0 26,26-26,-26 0,0 0,0 27,27-27,-27 0,0 0,26 26,1-26,-27 27,0-27,26 0,-26 0,27 26,-1-26,-26 0,27 27,-27-1,26-26,-26 0,0 0,26 0,1 0,-27 27,0-27,26 0,-26 26,27-26,-27 0,26 0,-26 26,27-26,-27 27,0-27,26 0,-26 0,0 26,0-26,27 0,-1 53,-26-53,53 53,0-26,0 26,-27-53,1 52,-1-52,-52 0,26-26,0 26,0 0,-27 0,27-26,0 26</inkml:trace>
  <inkml:trace contextRef="#ctx0" brushRef="#br0" timeOffset="2">2011 1031,'0'0,"0"27,0-27,0 26,-26 1,26-27,-27 26,27-26,-26 27,26-27,0 26,0 1,-27-27,27 0,0 26,0-26,-26 27,26-27,0 26,-27 1,1-27,26 0,0 26,0-26,-26 26,26-26,0 0,0 27,-27-27,1 0,26 26,0-26,-27 0,27 27,-26-27,26 26,0-26,-27 27,1-27,26 0,-27 26,27-26,0 27,-26-27,-1 26,1-26,26 27,-27-1,1-26,26 26,0-26,0 0,-26 0,26 27,0-1,-27-26,27 27,-26-27,26 26,-27 1,27-27,0 26,0-26,0 0,0 27,-26-27,26 26,0-26,-27 0,27 27,0-27,0 0,0 26,-26-26,26 53,-27-53,27 26,0-26,0 27,0-1,-26-26,-1 0,27 27,0-27,0 0,0 26,-26-26,26 27,0-27,0 0,-27 0,27 26,-26-26,26 0,0 27,-26-27,26 0,0 26,0 1,-27-27,27 0,0 0,0 26,0-26,0 26,-26-26,26 27,-27-27,27 0,0 26,0-26,0 0,-26 0,26 27</inkml:trace>
  <inkml:trace contextRef="#ctx0" brushRef="#br0" timeOffset="3">27 1587,'0'0,"0"0,0 27,0-1,0-26,0 26,0-26,0 27,0-27,0 26,0 1,-27-27,27 26,0-26,0 27,0-1,0-26,0 27,0-27,0 26,0-26,0 27,0-1,0-26,0 26,0-26,0 0,0 0,27 27,-27-1,26-26,-26 0,27 0,-27 0,26 0,1 0,-27 27,26-27,-26 0,53 0,-53 0,26 0,-26 0,27 0,-27 26,26-26,1 0,-27 0,0 0,26 0,-26 27,27-27,-27 26,26-26,-26 0,27 0,-27 27,0-27,26 0,-26 0,0 0,0 26,27 1,-1-27,-26 0,27 0,-27 26,0-26,0 0,26 0,-26 27,26-27,-26 0,0 0,27 26,-27 0,26-26,-26 27,0-27,27 26,-1-26,-26 27,0-1,0-26,0 27,0-27,27 0,-27 26,0 1,0-27,0 26,26-26,-26 0,0 27,27-27,-27 26,0 1,0-27,0 26,0-26,26 0,-26 26,0 1,0-27,0 0,27 0,-1-53,-26 53,26-26,-26-1,27 1,-1 26,-26-27,0 27,0 0,0-26,27 26,-27-27,0 27,26 0,1 0,-27-26,0 26,0-27,26 27,-26 0,0 27,0-1,0-26,0 27,-26-27,26 26,-27-26,27 27,0-27,0 0</inkml:trace>
  <inkml:trace contextRef="#ctx0" brushRef="#br0" timeOffset="4">2884 1587,'-26'0,"-1"0,27 0,-26 0,26 0,-27 0,1 0,-27 0,53 0,-26 0,26 0,-27 27,1-27,-1 26,-26-26,0 26,0 1,53-27,-26 0,26 26,0-26,0 27,-26-27,26 0,0 26,0-26,0 27,0-1,0-26,0 27,0-27,26 0,0 0,-26 0,27 0,26 0,-27 0,1 0,-1 0,-26 0,27 0,-1 0,-26 0,27-27,-27 27,0 0,26-26,-26 26,0-27,27 27,-27 0,0-26,0-1,0 1,0 26,0-27,0 1,26-27,-26 53,0-53,0 53,0 0,0 27,0-27,0 26,0-26,0 27,0-1,0 0,0-26,0 27,0-1,0-26,0 27,0-27,0 26,0 1,0-27,0 26,0 1,0-1,0-26,0 27,0-1,0-26,0 26,0 1,0-27,0 26,0-26,0 27</inkml:trace>
  <inkml:trace contextRef="#ctx0" brushRef="#br0" timeOffset="5">688 582,'0'0,"-26"26,26-26,0 27,-27-1,27 0,0-26,0 27,-26-27,26 26,0-26,0 27,0-27,-27 26,27 1,0-1,-26-26,26 53,0-53,0 0,0-26,0-1,0 27,0-53,0 53,0-53,26 27,-26-1,0 27,0-26,27 26,-27 0,0 0,0-26,26 26,-26-27,27 1,-1 26,-26 0,0-27,27 27,-27 0,0-26,0 26,26 0,1 0,-27 0,26 0,-26 0,0 26,27-26,-27 0,0 0,0 27,0-1,26-26,-26 27,0-27,0 26,0 0,26-26,-26 0,0 27,-26-27,26 0,0 0,0 26,-26-26,26 0,-27 0,27 0,-26 0,-1 0,27 0,0 27,27-27,-27 26,0-26,0 0,0 27,26-27,-26 0,0 26,0 1,0-27,0 0,0 26,0-26,0 27,0-27,0 26,0 1,-26-27,26 26,-27-26,27 0,-26 0,26 0,-27 0,1 0,26 0,0 0,-27 0,27 0,-26 0,26-26,-27 26,27-27,0 27</inkml:trace>
  <inkml:trace contextRef="#ctx0" brushRef="#br0" timeOffset="6">821 899,'26'0,"0"0,-26 0,27 0,-1-26,1 26,-27 0,0-27,0 1,26 26</inkml:trace>
  <inkml:trace contextRef="#ctx0" brushRef="#br0" timeOffset="7">1138 740,'0'0,"0"27,0-1,-26-26,26 27,0-27,0 26,0-26,0 27,-27-27,27 26,0-26,0 27,0-27,0 26,0 1,0-27,0 26,-26-26,26 0,0 53,0-53,0 0,0 26,0-26,-27 0,27 27</inkml:trace>
  <inkml:trace contextRef="#ctx0" brushRef="#br0" timeOffset="8">1112 502</inkml:trace>
  <inkml:trace contextRef="#ctx0" brushRef="#br0" timeOffset="9">1350 952,'0'0,"0"27,0-1,0-26,0 26,-27-26,27 27,0-1,0 1,-26-1,-1 1,27-27,0 26,0 1,0-27,-26 0,26 26,0-26,0 27,0-27,0 26,0 1,-27-27,27 0,0 26,0-26,-26 0,26 26,0 1,0-27,0 0,0 0,0-27,0 1,26 26,1-26,-27 26,0-27,0 1,26 26,-26 0,27-27,-27 27,26-26,-26-1,27 27,-27 0,53 0,-53-26,26 26,-26 0,0 0,53-27,-53 27,26 0,-26 0,0 0,0 27,0-27,0 26,0 1,0-27,0 26,0-26,0 27,0-1,0-26,0 27,0-27,0 26,-26-26,0 0,26 0,0 26,-27-26,27 0,-26 0,-1 0,1 0,26 0,-53 0,0 0,53 0,-53 0,26 0,27 0</inkml:trace>
  <inkml:trace contextRef="#ctx0" brushRef="#br0" timeOffset="10">1747 1164,'0'0,"0"53,0-27,-27 1,27-27,0 53,0-53,0 26,0-26,-26 0,26 26,0 1,0-27,-27 26,27 1,0-1,-26-26,26 27,0-27,0 26,0 1,0-27,-27 26,27-26,0 27,0-27,0 52,-26-25,26-1</inkml:trace>
  <inkml:trace contextRef="#ctx0" brushRef="#br0" timeOffset="11">2117 1375,'0'0,"0"27,0-1,0-26,-26 27,26-27,0 0,0 26,0 1,-27-27,27 0,0 0,0 26,0-26,-26 0,-1 27,27-1,0-26,0 27,0-27,0 26,-26-26,26 0,0 26,0 1,-27-27,27 26,0-26,0 27</inkml:trace>
  <inkml:trace contextRef="#ctx0" brushRef="#br0" timeOffset="12">2276 1296</inkml:trace>
  <inkml:trace contextRef="#ctx0" brushRef="#br0" timeOffset="13">2276 1296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41:45.646"/>
    </inkml:context>
    <inkml:brush xml:id="br0">
      <inkml:brushProperty name="width" value="0.2" units="cm"/>
      <inkml:brushProperty name="height" value="0.2" units="cm"/>
      <inkml:brushProperty name="color" value="#ED1C24"/>
      <inkml:brushProperty name="ignorePressure" value="1"/>
    </inkml:brush>
  </inkml:definitions>
  <inkml:trace contextRef="#ctx0" brushRef="#br0">0 370,'0'0,"0"-26,27 26,-1-27,1 27,26-53,-53 53,53-26,-27-1,27 1,26-1,1-25,-27 52,0-27,0 1,-53 26,52 0,-52-27,0 27,27 0,-27 0,26 0,1-26,-1 26,1 0,-1 0,27 0,-53 0,27 0,-27 0,26 0,0 26,-26-26,27 27,-1-1,1-26,-1 27,1-27,-27 26,26 0,1-26,-27 27,26-27,-26 26,27 1,-27 26,26-53,0 26,-26 1,27-1,-27-26,0 0,0 27,0-27,26 52,-26-52,0 27,0-27,27 0,-27 53,0-53,0 26,0-26,0 27,0-1,0-26,0 27,0-27,0 53,-27-53,27 26,0-26,0 26,-26-26,26 27,0-27,0 26,0-26,-27 0,1 27,26-27,0 26,-26 1,26-27,-27 0,1 26,26-26,-27 27,27-1,-26-26,26 0,-27 0,27 27,-26-27,26 0,-27 0,27 0,-26 26,-1-26,1 27,26-27,-26 0,-1 0,27 0,-26 0,26 0,-27 0,1 0,26 0,-27 0,27 0,-26 0,26 0,-27 0,1 0,26 0,-27 0,27 0,-26 0,0-27,26 27,-27 0,27 0,-53 0,53 0,0-26,-26 26,26 0,-27 0,27 0,0 26,0-26,-26 27,26-27,-27 26,27-26,0 0,0 26,-26-26,26 27,0-1,0-26,0 27,-27-27,27 0,0 26,-26-26,26 27,0-27,0 26,0-26,0 27,0-27,0 26,0 1,0-27,0 26,0-26,0 27,26-27,-26 26,0-26,0 26,0-26,0 27,0-27,0 26,0 1,0-27,0 26,0-26,0 27,0-1,0-26,0 27,0-27,0 26,0-26,0 27,0-1,0-26,0 26,0-26,27 0,-27 27,0-27,0 0,0 26,0 1,26-27,-26 26,0-26</inkml:trace>
  <inkml:trace contextRef="#ctx0" brushRef="#br0" timeOffset="1">530 2619,'-27'0,"27"-26,0 26,0 0,-26 0,26-27,0 27,-27 0,1 0,26 0,-27 0,27 0,-26 0,-1 0,1 0,-1 0,1 0,-27 0,53 0,-26 0,26 27,-27-27,1 0,26 0,-27 26,27-26,0 0,-26 0,26 27,0-27,0 0,0 26,0 0,0-26,0 27,0-27,0 26,0 1,0-27,0 26,0-26,0 27,0-27,0 0,0 0,0 26,0 1,26-27,-26 0,27 26,-27-26,26 0,-26 27,0-27,27 26,-27-26,26 0,1 0,-27 0,0 26,26-26,-26 0,26 0,1 0,-27 0,0 27,26-27,-26 0,27 0,-27 0,0 0,26-27,1 27,-1-26,-26 26,27-26,-1 26,1-27,-27 1,0 26,26 0,-26-27,27 27,-27-26,0 26,0-27,0 1,0 26,0-27,0 27,0-26,0-1,0 27,0 0,-27 0,27 0,-26 0,26 0,-27 0,27 0,-26 0,-1 0,27 0,-26 0,26 0,-27 0,1 0,26 0,-27 27,27-27,0 0,0 26,0-26,0 27,0-27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4:49:26.967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</inkml:definitions>
  <inkml:trace contextRef="#ctx0" brushRef="#br0">635 0,'0'0,"0"26,0-26,0 27,-26-1,26 27,0-27,-27 1,1 26,26-27,-26 27,-1 0,1-27,26 27,0-26,-27-1,1 27,26-53,0 27,0-27,0 26,0 1,-27-27,27 26,0 0,0 1,-26-1,-1 1,27-1,0-26,0 53,0-53,-26 53,26-26,-27-27,27 26,0 1,0-1,0-26,-26 0,26 26,0 1,0-27,0 26,0-26,-27 27,27-1,-26-26,26 27,0-27,0 0,0 26,-26-26,26 0,0 27,0-1,0 1,-27-27,1 53,26-27,0 0,-27 1,27-27,0 26,0-26,0 27,0-27,-26 0,26 26,0-26,0 27,26-27,-26 26,0-26,0 0,27 27,-1-27,-26 0,0 0,27 26,-27 1,26-27,-26 0,26 0,-26 26,0-26,27 0,-27 26,0-26,26 0,1 27,-1-27,1 26,-1-26,-26 0,27 27,-27-27,26 0,1 26,-27 1,26-27,1 26,-1-26,-26 0,0 27,26-27,-26 26,27-26,-1 0,-26 27,27-27,-27 0,0 0,26 26,-26-26,0 0,0 26,27-26,-1 27,-26-27,27 0,-27 26,0-26,0 0,26 27,-26-1,27-26,-27 0,0 27,0-27,0 0,0 26,0-26,0 27,26-1,-26-26,0 27,0-27,0 0,0 26,0 1,26-27,-26 0,0 26,0-26,0 26,0-26,0 27,27-1,-1-26,-26 27,0-1,27-26,-27 0,26 0,1 0,-27 0,26 0,27 0,-26 0,-1 0,-26 0,26 0,-26-26,53 26,0 0,53 0,-79-27,-1 27,27 0,-53 0,26 0,1 0,-27 0,26 0,1 0,-1 0,1 0,-1 0,1 27,26-27,-27 0,1 0,-1 26,0-26,-26 27,27-27,-27 0,0 0,26 0,1 26,-1-26,1 0,-1 53,1-53,-27 0,26 27,1-1,-1-26,-26 27,26-27,-26 26,0-26,27 0,-27 26,26-26,-26 27,0-27,27 26,-27-26,0 27,0-1,26-26,-26 27,0-27,0 26,0 1,0-27,27 26,-27-26,26 0,-26 27,0-27,0 0,0 26,27 0,-27-26,0 27,0-27,0 0,0 26,0 1,0-1,26-26,-26 0,27 0,-27 27,0-27,0 26,26-26,-26 0,0 0,26-26,-26 26,0-27,27 27,-27-26,26-1,-26 27,0 0,0-26,27 26,-27-27,0 1,0 26,26-26,-26 26,0-27,27 27,-27 0,0-26,0-1,0 27,26-26,-26 26,0-27,27 1,-27-1,0 27,0-53,26 53,-26-26,27 26,-27-26,0-1,26-26,-26 53,0-26,27 26,-27-53,0 53,26-27,-26 27,0-26,0-1,0 27,26 0,-26-26,0 26,0-27,0 27,0-26,27 0,-27 26,26-27,-26 27,0-26,0 26,0-27,0 27,0-26,27 26,-27-27,0 27,0-26,26 26,-26-27,0 27,0-26,27 26,-27-27,0 1,0 26,26-27,-26 27,0-26,0 26,27 0,-27-26,0-1,0 27,0 0,0-26,0 26,26 0,-26-27,27 1,-27 26,0-27,0 27,26-26,-26 26,0-27,27 1,-27 26,26-27,-26 27,0 0,0-26,0 0,26 26,-26-27,0 27,27-26,-27 26,0-27,0 1,26 26,-26-27,27 1,-27-1,0 1,26 26,-26-27,0 1,0 26,0 0,0-26,0 26,0-27,0 1,0 26,0-27,0 27,0-26,27 26,-27-27,0 1,0 26,26 0,-26-27,0 27,0 0,0-26,0-1,0 27,0-26,27 26,-27 0,0-27,-27 1,27 26,-26 0,26 0,-27 0,27-26,0 26,-26 0,-1 0,27 0,-26-27,26 27,-27 0,27 0,0 0,-26 0,0 0,26 0,-27 0,27 0,-26 0,-1 0,27-26,0 26,-26 0,26 0,-27 0,27 0,-26 0,-1 0,27 0,-26 0,26 0,-27 0,1 0,-1 0,27 0,-26 0,0 0,26 0,-27 0,27 0,-26 0,26 0,-27 0,1 0,26 0,-27 0,1 0,-1 0,27 0,-26 0,26 0,-27 0,27 26,-26-26,26 0,-27 0,27 27,-26-27,0 0,-1 0,27 0,-53 0,53 0,-26 0,26 0,-53 0,26 26,1-26,-1 0,27 0,-26 0,26-26,-26 26,26-27,0 27,0-26,0 26,0-27,-27 27,27-26,0 26,0-27,0 27,-26-53,-1 53,27-26,0 26,-26-27,26 1,-27-1,27 27,-26-26,26 0,0 26,-27-27,27 27,0 0,-26-26,26 26,0 0,-27 0,27-27,-26 27,26 0,-26-26,26 26,-27-27,1 27,26-26,-27 26,27-27,-26 27,26 0,0 0,-27-26,1 26,26 0,-27-27,1 27,-1 0,27-26,-26 26,26-26,0 26,-27 0,1 0,26 0,-26 0,-1 0,-26-27,27 1,26 26,-27 0,27 0,-26 0,26 0,-27-27,27 27,-53-26,0-1,53 27,-26 0,0-53,-1 53,27 0,-26 0,26-26,0 26,-27 0,1 0,26 0,-27 0,27-27,0 27,-26 0,-1 0,27 0,-26-26,-1 26,1 0,-27-26,27 26,26 0,-27 0,1 0,-1-27,27 27</inkml:trace>
  <inkml:trace contextRef="#ctx0" brushRef="#br0" timeOffset="33618">821 2672,'26'0,"-26"0,26 0,-26 0,27 0,-1-27,-26 27,27 0,-27 0,0 0,26 0,1 0,-27 0,26 0,-26-26,0 26,0 0,27 0,-27 0,26 0,1 0,-27-26,0 26,26 0,-26 0,26 0,1-27,-27 27,26 0,-26 0,53 0,-53 0,27 0,-27 0,26 0,-26 0,27 0,-1 0,1 0,-27-26,26 26,1 0,-27 0,26 0,-26 0,26 0,-26 0,0 0,27 0,-1 0,1 0,-27 0,26 0,1 0,-27 0,26 0,-26 0,27 0,-1 26,1-26,-27 27,0-27,26 0,1 0,-27 26,0-26,0 0,26 0,-26 26,26-26,-26 27,27-27,-27 0,0 26,26-26,-26 0,0 0,0 27,27-27,-27 0,0 0,26 26,1-26,-27 27,0-27,26 0,-26 0,27 26,-1-26,-26 0,27 27,-27-1,26-26,-26 0,0 0,26 0,1 0,-27 27,0-27,26 0,-26 26,27-26,-27 0,26 0,-26 26,27-26,-27 27,0-27,26 0,-26 0,0 26,0-26,27 0,-1 53,-26-53,53 53,0-26,0 26,-27-53,1 52,-1-52,-52 0,26-26,0 26,0 0,-27 0,27-26,0 26</inkml:trace>
  <inkml:trace contextRef="#ctx0" brushRef="#br0" timeOffset="24554">2011 1031,'0'0,"0"27,0-27,0 26,-26 1,26-27,-27 26,27-26,-26 27,26-27,0 26,0 1,-27-27,27 0,0 26,0-26,-26 27,26-27,0 26,-27 1,1-27,26 0,0 26,0-26,-26 26,26-26,0 0,0 27,-27-27,1 0,26 26,0-26,-27 0,27 27,-26-27,26 26,0-26,-27 27,1-27,26 0,-27 26,27-26,0 27,-26-27,-1 26,1-26,26 27,-27-1,1-26,26 26,0-26,0 0,-26 0,26 27,0-1,-27-26,27 27,-26-27,26 26,-27 1,27-27,0 26,0-26,0 0,0 27,-26-27,26 26,0-26,-27 0,27 27,0-27,0 0,0 26,-26-26,26 53,-27-53,27 26,0-26,0 27,0-1,-26-26,-1 0,27 27,0-27,0 0,0 26,-26-26,26 27,0-27,0 0,-27 0,27 26,-26-26,26 0,0 27,-26-27,26 0,0 26,0 1,-27-27,27 0,0 0,0 26,0-26,0 26,-26-26,26 27,-27-27,27 0,0 26,0-26,0 0,-26 0,26 27</inkml:trace>
  <inkml:trace contextRef="#ctx0" brushRef="#br0" timeOffset="28812">27 1587,'0'0,"0"0,0 27,0-1,0-26,0 26,0-26,0 27,0-27,0 26,0 1,-27-27,27 26,0-26,0 27,0-1,0-26,0 27,0-27,0 26,0-26,0 27,0-1,0-26,0 26,0-26,0 0,0 0,27 27,-27-1,26-26,-26 0,27 0,-27 0,26 0,1 0,-27 27,26-27,-26 0,53 0,-53 0,26 0,-26 0,27 0,-27 26,26-26,1 0,-27 0,0 0,26 0,-26 27,27-27,-27 26,26-26,-26 0,27 0,-27 27,0-27,26 0,-26 0,0 0,0 26,27 1,-1-27,-26 0,27 0,-27 26,0-26,0 0,26 0,-26 27,26-27,-26 0,0 0,27 26,-27 0,26-26,-26 27,0-27,27 26,-1-26,-26 27,0-1,0-26,0 27,0-27,27 0,-27 26,0 1,0-27,0 26,26-26,-26 0,0 27,27-27,-27 26,0 1,0-27,0 26,0-26,26 0,-26 26,0 1,0-27,0 0,27 0,-1-53,-26 53,26-26,-26-1,27 1,-1 26,-26-27,0 27,0 0,0-26,27 26,-27-27,0 27,26 0,1 0,-27-26,0 26,0-27,26 27,-26 0,0 27,0-1,0-26,0 27,-26-27,26 26,-27-26,27 27,0-27,0 0</inkml:trace>
  <inkml:trace contextRef="#ctx0" brushRef="#br0" timeOffset="54752">2884 1587,'-26'0,"-1"0,27 0,-26 0,26 0,-27 0,1 0,-27 0,53 0,-26 0,26 0,-27 27,1-27,-1 26,-26-26,0 26,0 1,53-27,-26 0,26 26,0-26,0 27,-26-27,26 0,0 26,0-26,0 27,0-1,0-26,0 27,0-27,26 0,0 0,-26 0,27 0,26 0,-27 0,1 0,-1 0,-26 0,27 0,-1 0,-26 0,27-27,-27 27,0 0,26-26,-26 26,0-27,27 27,-27 0,0-26,0-1,0 1,0 26,0-27,0 1,26-27,-26 53,0-53,0 53,0 0,0 27,0-27,0 26,0-26,0 27,0-1,0 0,0-26,0 27,0-1,0-26,0 27,0-27,0 26,0 1,0-27,0 26,0 1,0-1,0-26,0 27,0-1,0-26,0 26,0 1,0-27,0 26,0-26,0 27</inkml:trace>
  <inkml:trace contextRef="#ctx0" brushRef="#br0" timeOffset="39238">688 582,'0'0,"-26"26,26-26,0 27,-27-1,27 0,0-26,0 27,-26-27,26 26,0-26,0 27,0-27,-27 26,27 1,0-1,-26-26,26 53,0-53,0 0,0-26,0-1,0 27,0-53,0 53,0-53,26 27,-26-1,0 27,0-26,27 26,-27 0,0 0,0-26,26 26,-26-27,27 1,-1 26,-26 0,0-27,27 27,-27 0,0-26,0 26,26 0,1 0,-27 0,26 0,-26 0,0 26,27-26,-27 0,0 0,0 27,0-1,26-26,-26 27,0-27,0 26,0 0,26-26,-26 0,0 27,-26-27,26 0,0 0,0 26,-26-26,26 0,-27 0,27 0,-26 0,-1 0,27 0,0 27,27-27,-27 26,0-26,0 0,0 27,26-27,-26 0,0 26,0 1,0-27,0 0,0 26,0-26,0 27,0-27,0 26,0 1,-26-27,26 26,-27-26,27 0,-26 0,26 0,-27 0,1 0,26 0,0 0,-27 0,27 0,-26 0,26-26,-27 26,27-27,0 27</inkml:trace>
  <inkml:trace contextRef="#ctx0" brushRef="#br0" timeOffset="43122">821 899,'26'0,"0"0,-26 0,27 0,-1-26,1 26,-27 0,0-27,0 1,26 26</inkml:trace>
  <inkml:trace contextRef="#ctx0" brushRef="#br0" timeOffset="44862">1138 740,'0'0,"0"27,0-1,-26-26,26 27,0-27,0 26,0-26,0 27,-27-27,27 26,0-26,0 27,0-27,0 26,0 1,0-27,0 26,-26-26,26 0,0 53,0-53,0 0,0 26,0-26,-27 0,27 27</inkml:trace>
  <inkml:trace contextRef="#ctx0" brushRef="#br0" timeOffset="46510">1112 502</inkml:trace>
  <inkml:trace contextRef="#ctx0" brushRef="#br0" timeOffset="47822">1350 952,'0'0,"0"27,0-1,0-26,0 26,-27-26,27 27,0-1,0 1,-26-1,-1 1,27-27,0 26,0 1,0-27,-26 0,26 26,0-26,0 27,0-27,0 26,0 1,-27-27,27 0,0 26,0-26,-26 0,26 26,0 1,0-27,0 0,0 0,0-27,0 1,26 26,1-26,-27 26,0-27,0 1,26 26,-26 0,27-27,-27 27,26-26,-26-1,27 27,-27 0,53 0,-53-26,26 26,-26 0,0 0,53-27,-53 27,26 0,-26 0,0 0,0 27,0-27,0 26,0 1,0-27,0 26,0-26,0 27,0-1,0-26,0 27,0-27,0 26,-26-26,0 0,26 0,0 26,-27-26,27 0,-26 0,-1 0,1 0,26 0,-53 0,0 0,53 0,-53 0,26 0,27 0</inkml:trace>
  <inkml:trace contextRef="#ctx0" brushRef="#br0" timeOffset="50576">1747 1164,'0'0,"0"53,0-27,-27 1,27-27,0 53,0-53,0 26,0-26,-26 0,26 26,0 1,0-27,-27 26,27 1,0-1,-26-26,26 27,0-27,0 26,0 1,0-27,-27 26,27-26,0 27,0-27,0 52,-26-25,26-1</inkml:trace>
  <inkml:trace contextRef="#ctx0" brushRef="#br0" timeOffset="51964">2117 1375,'0'0,"0"27,0-1,0-26,-26 27,26-27,0 0,0 26,0 1,-27-27,27 0,0 0,0 26,0-26,-26 0,-1 27,27-1,0-26,0 27,0-27,0 26,-26-26,26 0,0 26,0 1,-27-27,27 26,0-26,0 27</inkml:trace>
  <inkml:trace contextRef="#ctx0" brushRef="#br0" timeOffset="57456">2276 1296</inkml:trace>
  <inkml:trace contextRef="#ctx0" brushRef="#br0" timeOffset="57698">2276 1296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20:05:42.307"/>
    </inkml:context>
    <inkml:brush xml:id="br0">
      <inkml:brushProperty name="width" value="0.10583" units="cm"/>
      <inkml:brushProperty name="height" value="0.10583" units="cm"/>
      <inkml:brushProperty name="color" value="#3165BB"/>
      <inkml:brushProperty name="ignorePressure" value="1"/>
    </inkml:brush>
  </inkml:definitions>
  <inkml:trace contextRef="#ctx0" brushRef="#br0">1481 794,'0'0,"0"0,-26 0,26 0,0 26,0 1,-27-27,27 0,0 26,0-26,0 26,-26 1,26-27,0 26,0-26,0 27,-27-27,27 53,-26-53,26 26,0-26,0 27,0-1,0-26,0 0,0 27,0-27,0 26,0 0,0-26,0 27,0-27,0 26,0-26,0 27,0-1,26-26,-26 0,27 0,-27 0,26 0,1 0,-1 0,-26 0,27 0,-1 0,-26 0,27 0,-27 0,26 0,1 0,-27 0,26-26,-26 26,0-27,0 27,27 0,-27-26,0-1,0 27,0-26,0 0,0 26,0-27,0 1,0 26,0-27,0 27,0-26,0-1,0 27,0-26,0 26,0-27,0 27,0-26,0-1,-27 27,1 0,26 0,0 0,-27 0,27-26,0 26,-53-26,53-1,-26 27,-1-26,1 26,26 0,0-27,-27 27</inkml:trace>
  <inkml:trace contextRef="#ctx0" brushRef="#br0" timeOffset="2694">1825 847,'0'0,"0"0,0 26,0 0,0 1,0-27,0 53,0-27,0-26,0 27,0-1,0 1,0-1,0-26,0 27,0-27,0 26,0 0,0-26,0 27,0-27,0 26,0-26,0 27,0-27,0-27,0 27,0-26,0-1,0 27,0-26,0 26,0-26,0 26,0-27,0 1,0 26,0-27,0 27,0-26,0-1,27 27,-27 0,0-26,0 26,0-27,0 27,0-26,0-1,0 27,0-26,0 26,26-26,-26-1,0 27,27-26,-1 26,-26 0,0 0,0-27,27 27,-27 0,0 0,26 27,-26-1,26-26,-26 27,0-27,0 26,0-26,0 0,0 26,0 1,27-27,-27 26,0-26,0 27,0-1,0-26,0 27,0-27,0 26,0-26,0 27,0-1,0-26,0 27,0-27,0 26,0 0,0-26,0 27,0-27,0 0,0-27,0 27,0-26,0 26,0-26,0 26,0-27,0 1,0 26,0-27,0 27,0-26,0-1,0 27,0-26,0 26,0-27,0 27,0-26,0-1,0 27,0-26,0 26,0-26,0-1,0 27,0-26,0 26,0 0,0-27,26 27,-26-26,27 26,-27-27,26 27,-26 0,27 0,-27 0,0 27,26-27,-26 26,27-26,-27 27,0-1,0-26,0 27,0-27,26 26,-26-26,0 26,0 1,0-27,0 26,0-26,0 27,0-1,0-26,0 27,0-27,0 26,0-26,0 53,0-53,0 27,0-27,0 26,0 0,0-26,0 27,0-27,0 26,0-26,0 27,0-1,0-26,0 27,0-27,0 0</inkml:trace>
  <inkml:trace contextRef="#ctx0" brushRef="#br0" timeOffset="7894">2381 741,'26'0,"-26"0,0 26,0-26,27 27,-27-27,0 26,0-26,0 53,0-53,26 26,-26 1,0-1,27 1,-27-1,0 1,0-27,0 26,26-26,-26 27,0-27,0 26,0-26,0 27,0-1,0-26,0 26,0-26,0 53,27-53,-27 0,0 27,0-27</inkml:trace>
  <inkml:trace contextRef="#ctx0" brushRef="#br0" timeOffset="9160">2460 688,'0'0,"0"-27,27 27,-1 0,-26 0,0 0,27 0,-27 0,26 0,1 0,-27 0,26 0,-26 0,26 0,-26 0,0 0,27 0,-27 27,26-27,-26 0,0 26,0 1,0-1,0-26,0 27,0-27,0 26,0 1,-26-27,26 0,0 26,0-26,-27 26,27-26,0 27,0-27,-26 26,0-26,26 0,0 0,0 27,-27-27</inkml:trace>
  <inkml:trace contextRef="#ctx0" brushRef="#br0" timeOffset="12228">2857 741,'0'26,"0"1,0-27,0 26,0 1,27-27,-27 26,0-26,0 26,0 1,26-27,-26 26,0-26,0 27,0-27,0 26,0-26,27 27,-27-27,0 26,0-26,0 27,0-1,0-26,0 27,0-27,0 26,0 0,0-26,0 27,0-27,0 0,0-27,0 1,0 0,0-1,0 27,0-26,26 26,-26 0,0-27,0 1,0 26,0-27,0 27,26-26,-26-1,0 27,0-26,0 26,0-27,27 27,-27-26,0 0,0 26,0 0,0-27,26 27,-26-26,27-1,-27 1,0 26,0 0,26-27,-26 1,0 26,27-27,-27 27</inkml:trace>
  <inkml:trace contextRef="#ctx0" brushRef="#br0" timeOffset="14638">3201 873,'27'0,"-1"0,0 0,1 0,-1 0,54 0,26-26,-27 26,-26 0,-27 0,1 0,-27 0,0 0,0-27,0 27,0 0,0-26,-27 26,27 0,0-27,-26 1,26 26,0 0,0-27,0 27,-27 0,27-26,0 26,0-27,-26 27,-1 0,27 0,-26 0,26 0,-26 0,-1 0,27 27,0-27,-26 0,26 0,0 26,-27-26,27 0,0 27,-26-27,26 26,-27-26,27 0,0 0,0 27,0-27,-26 0,26 26,0 1,-27-27,1 0,26 26,0-26,0 0,0 26,-27-26,27 0,0 53,0-53,0 27,0-27,0 26,0 1,0-27,0 26,0-26,0 27,0-1,0-26,0 0,27 0,-1 0,-26 0,27 0,-1 0,1 0,-27 27,0-27,26 0,-26 0,27 0,-1 0,-26 0,27 0,-27 0,0 26</inkml:trace>
  <inkml:trace contextRef="#ctx0" brushRef="#br0" timeOffset="17766">3863 608,'0'0,"0"0,0 27,0-1,0-26,0 27,0-27,26 0,-26 26,0 1,0-27,0 26,0-26,0 27,0-27,0 26,0 1,0-27,0 26,0-26,0 26,0 1,0-27,0 26,0-26,0 27,0-27,0 26,0 1,0-27,0 26,0-26,0 27,0-1,0-26,0 27,0-27,0 26,-26 0,26 1,0-27,0 26,0 1,0-54,0 27,0-26,0 26,0-53,0 53,0-26,0 26,0-27,0 1,0 26,0-27,0 27,0-26,0-1,0 27,0-26,0 26,0-27,0 27,0-26,0-1,0 27,26 0,-26-26,0 26,0-26,0 26,0-27,0 27,0-26,0 26,0-27,26 27,-26 0,0 0,0-26,27-1,-27 27,26 0,-26 0,0-26,27 26,-27 0,0 0,26 0,-26-27,27 1,-27 26,0 0,26 0,-26 26,0-26,0 27,0-1,0-26,0 27,0-27,0 26,0-26,0 27,0-1,0-26,0 27,0-27,0 26,0-26,0 26,0 1,0-27,0 26,0-26,0 27,0-1,0-26,0 27,0-27,0 26,0-26,27 27,-27-1,0-26,0 27,0-27,0 26,0 0,0-26,0 27,0-1,0-26,0 27</inkml:trace>
  <inkml:trace contextRef="#ctx0" brushRef="#br0" timeOffset="20978">4524 741,'-26'0,"26"0,-27 0,27 0,-26 0,-1 0,27 26,0-26,-26 0,26 0,0 0,-27 27,1-27,26 0,0 26,-27 1,27-1,0-26,0 26,-26-26,-1 27,27-1,0-26,0 27,0-27,-26 0,26 26,0 1,0-27,0 0,0 26,0-26,0 27,0-1,0 1,0-27,0 26,0-26,0 26,0 1,0-27,0 26,26-26,-26 27,0-27,27 26,-27-26,0 0,26 0,1 0,-27 0,26 0,-26 0,27 0,-27 0,26 0,1 0,-27 0,26-26,-26-1,27 27,-27-26,0 26,26 0,-26-27,0 27,0-26,0 26,0-26,0-1,26 27,-26-26,0-1,0 1,0-1,27 1,-27-1,0 27,0-26,0 26,0-27,0 1,0 0,0 26,0-53,0 53,0-53,0 26,0 1,0-1,26-26,-26 27,0-1,0 27,0-52,0 25,0 1,0-1,0-26,0 53,0-53,0 27,27-1,-27 1,0-1,0 1,0 26,0-26,26 26,-26 0,0 0,-26 26,26-26</inkml:trace>
  <inkml:trace contextRef="#ctx0" brushRef="#br0" timeOffset="23550">4789 714,'0'0,"0"27,0-1,0 1,0-27,0 26,0 1,0-1,0-26,0 26,0-26,0 27,0-27,0 26,0 1,0-27,0 26,0-26,0 27,0-1,26-26,-26 0,0 27,0-27,0 0,0 26,26-26,-26 0,0 0,27 0,-1 0,-26 0,0 0,27 0,-27 0,0-26,26 26,-26-27,27 27,-27 0,0-26,0 26,0-27,26 27,-26-26,0-1,0 27,0-26,0 26,0-27,0 1,0 26,0-26,0 26,0-27,0 27,0-26,0-1,0 27,0-26,0 26,0-27,0 27,0-26,0 26,-26 0,26-27,0 27,0 0,-27 0,27 0,-26 0,26 0,-27 0,1 0,26 0,-27 0,27 0,-26 0</inkml:trace>
  <inkml:trace contextRef="#ctx0" brushRef="#br0" timeOffset="-4958">608 79,'0'0,"-26"0,26 0,0 27,0-27,0 0,26 0,-26 0,27 0,-1 0,-26 0,27 0,-27 0,0 0,26-27,-26 1,0 26,0-27,26 27,-26-26,0 26,-26 0,26 0,-26 0,26 0,0 0,-27 0,27 26,0 1,0-27,-26 0,26 26,0-26</inkml:trace>
  <inkml:trace contextRef="#ctx0" brushRef="#br0" timeOffset="-6606">608 529,'0'0,"0"26,0-26,0 27,0-1,0 27,0-26,0 52,0-52,0-1,0 27,0-27,0 1,0-1,0-26,0 27,0-1,0-26,0 27,0-27,0 26,0 1,0-1,0-26,0 27,0-27,0 52,0-52,27 27,-27-27,0 26,0 1,0-27,0 26,0-26,0 27,0-1,0-26,0 27,0-1,0-26</inkml:trace>
  <inkml:trace contextRef="#ctx0" brushRef="#br0" timeOffset="-1840">1190 529,'0'0,"0"0,-26 0,-1 0,27 0,0 26,-26-26,26 0,-27 27,1-27,26 26,-27-26,27 0,0 0,-26 27,0-27,26 26,-27-26,27 0,-26 0,26 27,0-27,0 26,-27-26,27 0,0 27,0-27,-26 26,26 1,0-27,0 26,0-26,0 27,0-27,0 26,0 0,0-26,0 27,0-27,0 26,0 1,0-27,0 26,0-26,0 53,0-53,0 27,0-27,0 26,0-26,0 27,26-1,-26-26,0 26,0-26,27 0,-27 27,0-27,0 26,26-26,1 0,-27 0,26 0,0 0,1 0,-1 27,-26-27,53 0,-53 26,27-26,-27 0,26 0,-26 27,0-54,0 27,27-26</inkml:trace>
  <inkml:trace contextRef="#ctx0" brushRef="#br0" timeOffset="26062">5477 317,'0'0,"0"27,0-1,0 1,0-1,0 27,0-26,0-1,0 27,0-53,0 53,0-53,0 26,0-26,0 27,0-27,0 26,0 1,0-27,0 26,0-26,0 53,0 0,0-53,0 26,0 1,0-27,0 26,0-26,0 27</inkml:trace>
  <inkml:trace contextRef="#ctx0" brushRef="#br0" timeOffset="27443">5397 1323,'27'0</inkml:trace>
  <inkml:trace contextRef="#ctx0" brushRef="#br0" timeOffset="28397">5503 1349,'0'0,"0"27,0-27,0 0,0-27,0 27,-26 0,26-26,0 26,-27 0,27-27,0 27,0-26,0 26,-26 0,-1 0,27 0,0 0,0 26,0-26,0 27,0-27,0 26,0 1,0-27,27 0,-27 0,0-27,0 27,0-26</inkml:trace>
  <inkml:trace contextRef="#ctx0" brushRef="#br0" timeOffset="33628">53 2434,'0'26,"0"-26,0 0,0 27,0-27,0 26,0 1,0-27,0 26,0-26,0 27,0-1,-27-26,27 27,0-1,0 1,0-1,0-26,0 53,0-53,0 26,0-26,0 27,0-1,0-26,0 27,0-1,0-26,0 27,-26-1,26 1,0-27,0 26,0 1,0-27,0 26,0-26,0 26,0 1,0-27,0 26,0-26,0 27,0-27,0 26,0 1,0-27,0 26,0-26,0 27,0-1,0-26,0 27,0-1,0 1,0-27,0 26,0-52,0 26,0-27,0 27</inkml:trace>
  <inkml:trace contextRef="#ctx0" brushRef="#br0" timeOffset="35762">105 2460,'0'0,"0"0,27 53,-27-26,26-1,1 1,-27-27,0 26,0 1,26-27,-26 0,0 26,0-26,27 27,-27-1,0-26,0 0,0 26,26-26,-26 27,27-27,-27 0,0 26,0 1,0-27,0 26,26-26,-26 27,0-1,0-26,0 27,0-27,0 26,0-26,0 27,0-1,27-26,-1 0,-26 0,0 0,27-26,-27-1,26 1,-26 26,26-27,-26 1,0-1,0 27,0-26,0-1,0 1,0 26,0-27,27 1,-27 0,0 26,0-27,0 27,0-26,0 26,0-27,0 27,0-26,0 26,0-27,0 27,0-26,26-1,-26 27,0-26,0 26,27-27,-27 1,0 26,0-26,0 26,0-27</inkml:trace>
  <inkml:trace contextRef="#ctx0" brushRef="#br0" timeOffset="38626">767 2831,'0'-27,"0"27,26 0,1 27,-1-27,-26 0,27 0,-27 0,26 0,1 0,-27 0,26 0,-26 0,27 0,-27 0,26 0,-26 0,26 0,-26 0,0-27,0 27,0-26,0 26,0-27,0 1,0 26,0-26,0 26,0-27,0 1,-26 26,26 0,0-27,0 27,-26 0,26 0,-27 0,1-26,26 26,-27 0,27 0,-26 0,-1 0,27 0,-26 0,26 26,0 1,-27-27,1 0,26 0,0 0,0 26,-27-26,27 27,0-27,-26 0,26 26,0 0,0-26,0 0,0 27,0-27,0 26,0 1,-26-27,26 26,0-26,0 27,0-27,0 26,0 1,0-27,0 26,0-26,0 27,0-1,0-26,0 27,0-27,0 26,0 0,26-26,-26 0,0 27,0-27,0 0,26 26,1-26,-27 0,26 0,-26 27,27-27,-1 0,-26 0,27 0,-27 0,26 0,-26 0,27 0,-1 0,-26 0,0 0,27 0</inkml:trace>
  <inkml:trace contextRef="#ctx0" brushRef="#br0" timeOffset="41558">1428 2619,'0'0,"0"-26,0 26,0 0,-53 0,53 0,-26 26,0-26,26 0,0 27,-27-27,27 0,0 26,-26-26,-1 0,27 0,-26 27,26-1,-27-26,27 26,0-26,0 0,0 27,0-27,0 26,0 1,0-27,-26 26,26-26,0 27,0-1,0-26,0 27,0-27,0 26,0-26,0 27,0-1,0-26,0 27,0-27,0 26,0 0,0-26,26 0,-26 0,0 27,27-27,-27 0,26 0,-26 0,27 0,-27 26,26-26,1 0,-27 0,26 0,-26 0,26 0,-26 0,27 0,-1 0,-26 0,27 0,-27 0,26 0,1 0</inkml:trace>
  <inkml:trace contextRef="#ctx0" brushRef="#br0" timeOffset="43246">1640 2884,'0'0,"27"0,-1 0,-26 0,26 0,-26 0,27 0,-27 0,26 0,1 0,-27 0,26 0,-26 0,0 0,27 0,-27-27,0 1,26 26,-26 0,0-27,0 27,0-26,0 26,0-27,0 1,0 26,0-26,0 26,0-27,0 1,0 26,-26 0,26-27,0 27,-27 0,27 0,-26 0,-1 0,27 0,-26 0,-1 27,27-27,-26 0,26 26,-26-26,26 0,-27 0,27 27,0-27,-26 0,26 0,0 26,-27 0,27-26,0 27,0-27,0 0,0 26,0 1,0-27,0 26,0-26,0 27,0-27,0 26,0 1,0-27,0 0,0 26,0-26,0 27,27-27,-27 26,26 1,-26-27,0 26,27-26,-27 0,0 0,0 26,26-26,-26 27,26-27,-26 0,27 0,-27 26,26-26,-26 0,0 0,0 27,27-27,-1 0,-26 0,27 0,-27 0</inkml:trace>
  <inkml:trace contextRef="#ctx0" brushRef="#br0" timeOffset="46811">2301 2619,'0'0,"0"0,-26 0,0 0,26 0,0 27,-27-27,27 0,-26 0,26 0,-27 0,27 26,-26-26,26 0,0 0,-27 27,27-1,0-26,-26 26,26-26,-27 27,27-27,0 26,0 1,0-27,0 26,0-26,27 0,-27 0,0 27,26-27,-26 0,0 26,27-26,-1 0,-26 0,27 0,-27 0,26 0,1 0,-27 0,0 27,26-27,-26 26,0 1,0-27,0 26,0-26,0 27,0-27,0 26,0 0,0-26,0 0,0 27,-26-27,26 26,-27-26,27 0,0 27,-26-27,-1 0,27 0,-26 0,26 0,-27 0,27 0,-26 0,26-27,-27 27,27 0,0 0,-26 0,26-26,0 26,0 0,0 0</inkml:trace>
  <inkml:trace contextRef="#ctx0" brushRef="#br0" timeOffset="49485">2460 2672,'0'0,"0"53,0-27,0 1,0 26,0-27,0 1,0-27,0 26,0 27,0-53,0 27,0-27,0 26,0 1,0-27,0 26,27-26,-27 26,0 1,0-27,0 26,0-26,0 27,0-1,0-26,0 27,0-27,0 26,0-26,0 0,0 27,0-1,0-52</inkml:trace>
  <inkml:trace contextRef="#ctx0" brushRef="#br0" timeOffset="50914">2778 2487,'0'26,"0"1,0 26,0-53,0 26,0 1,0-1,0-26,0 27,0-1,0 0,0-26,0 27,0-1,0 1,0-1,0 1,0-1,0-26,0 53,0-26,0-1,0 1,0-27,0 26,0 0,0 27,0-53,0 27,0-27,0 26,0-26,0 27,26-1,-26-26,0 27,0-27,0 53,0-53,0 0,0 26,0-26,0 0,0 0</inkml:trace>
  <inkml:trace contextRef="#ctx0" brushRef="#br0" timeOffset="52534">2487 2487,'26'0,"-26"0,27 0,-27 0,26 0,1 0,-27 0,26 0,-26 0,26 26,-26-26,53 0,-53 0,27 0,26 0,-53 0,26 0,1 0,-27 0,26 0,-26 0,53 0,-53 0,27 0,-27 0,26 0,-26 0,53 0,-53 0,26 0,-26 0,27 0,-1 0</inkml:trace>
  <inkml:trace contextRef="#ctx0" brushRef="#br0" timeOffset="53996">3069 2751,'0'0,"0"0,0 0,-27 0,27 27,0-27,0 26,-26-26,26 27,0-1,0-26,0 27,0-1,0 1,0-27,-27 0,27 26,0-26,0 27,0-1,0-26,0 27,0-27,0 26,0-26,0 26,0 1,0-27,0 26,27-26,-27 0,0 27,26-1,1-26,-27 0,0 27,26-27,-26 0,27 0,-1 0,-26 0,27-27,-27 27,0 0,26-26,-26 26,27-27,-27 27,26 0,-26-26,0-1,26 1,-26 0,0 26,0-27,0 27,27-26,-27 26,0-27,0 1,0 26,0-27,-27 27,27-26,0 26,0-27,0 27,-26 0,26-26,0 26,-26 0,26-27,0 27,0 0,-27 0,27-26,0-1,-26 27,26 0,-27 0,1 0,26 0</inkml:trace>
  <inkml:trace contextRef="#ctx0" brushRef="#br0" timeOffset="56720">4048 2619,'-27'27,"27"-27,-26 0,26 0,-27 0,27 0,0 26,-26-26,26 0,-27 0,27 27,-26-27,26 26,0-26,0 0,0 26,-26-26,26 0,0 0,0 27,-27-27,27 26,0-26,0 0,0 27,0-27,0 26,-26-26,26 27,0-1,-27-26,27 27,0-27,0 26,0 1,0-27,0 26,0-26,0 27,0-27,0 26,0 0,27-26,-27 0,0 0,0 27,26-27,-26 0,0 0,27 0,-1 0,-26 0,26 0,1 26,-1-26,1 0,-27 0,26 0,1 0,-27 0,0 0</inkml:trace>
  <inkml:trace contextRef="#ctx0" brushRef="#br0" timeOffset="62035">4312 2804,'27'0,"-27"-26,0-1,0 27,0 0,-27 0,27 0,-26 0,26 27,-27-27,27 0,0 26,-26-26,26 0,0 27,0-1,-27-26,27 0,0 0,0 27,-26-27,26 26,0 1,-26-27,26 26,0-26,0 27,0-27,0 26,0 1,0-27,0 26,0-26,0 26,0 1,0-27,0 26,0-26,0 27,0-27,0 0,0 26,26-26,-26 27,0-27,26 0,-26 0,27 0,-27 0,26 0,1 0,-27-27,0 27,26 0,-26 0,27-26,-1 26,-26 0,27 0,-27 0,0-27,26 1,-26 26,0-27,27 27,-27-26,0 26,0-26,0-1,0 27,0-26,0 26,0-27,0 1,0 26,0-27,0 27,0-26,0 26,0 0,0 26,0-26,0 27,0-27,0 26,0 1,0-1,0-26,0 27,0-1,0-26,0 26,0-26,0 27,0-1,0-26,0 0,0 27,26-27,-26 0,0 26,0-26,0 0,0 27,27-1,-27-26,0 27,0-27</inkml:trace>
  <inkml:trace contextRef="#ctx0" brushRef="#br0" timeOffset="64739">4656 2751,'0'0,"0"27,0-1,27 1,-27 26,0-53,0 26,0-26,0 27,0-27,0 26,0 1,0-27,0 26,0-26,0 27,0-1,0-26,26 26,-26-26,0 27,0-27,0 26,0 1,0-27,0 0,0-27,0-26,0 53,0-26,0-27,0 53,0-53,0 27,0 26,0-27,0 1,0 26,0-27,0 27,0-26,0-1,0 27,0-26,0 26,0-27,0 27,0-26,27 26,-27-26,0 26,26 0,-26 26,0-26,0 26,27-26,-27 0,0 27,0-1,26-26,-26 27,0-27,0 0,0 26,0-26,27 27,-27-1,0-26,0 27,0-27,0 0,0 26,0 1,0-27,0 26,0-26,0 27,0-1,0 0,0-26,0 27,0-27,0-27,26 1,-26 0,0-1,0 1,0 26,26-53,-26 53,0-27,0 27,0-26,0 26,0-27,0 1,0 26,0-27,0 27,0-26,0-1,0 27,0-26,27 26,-27-26,0 26,0-27,0 1,26 26,-26 0,0 0,27 0,-1 0,-26 26,0-26,0 27,0-27,27 26,-27 0,0-26,0 0,0 27,26-27,-26 26,0 1,0-27,27 0,-27 26,0-26,0 27,0-27,0 26,0 1,0-27,0 26,0-26,0 27,0-1,0-26,0 27,0-27,0 26,26-26,-26 26,0 1,0-27,0 26,0-26,0 27,0-1,-26-26</inkml:trace>
  <inkml:trace contextRef="#ctx0" brushRef="#br0" timeOffset="69328">5344 2672,'0'0,"0"27,0-27,0 26,0-26,0 26,0 1,0-1,0 1,0-1,0-26,0 27,0-27,0 26,0 1,0-27,0 26,27-26,-27 27,0-1,0-26,0 27,26 25,-26-52,27 27,-27-27,0 26,0 1,0-27,0 0,0 0,0-27,0 27,0-26,0-1,0 1,0 26,0-26,0 26,0-27,0 27,0-26,0-1,26 1,-26-1,0 27,26 0,-26-26,0 26,27 0,-27-27,26 27,-26 0,27 0,-27 0,53 0,-53 0,26 0,-26 0,27 27,-1-27,-26 26,0-26,0 0,27 0,-27 27,0-27,0 0,0 26,0 1,26-27,-26 0,0 26,0-26,0 27,0-27,0 0,0 26,-26-26,26 0,-27 0,1 0,26 0,-27 0,27 0,-26 0,-1 0,27 0,-26 0,26 0,-27 0,27 0,0 0,27-26</inkml:trace>
  <inkml:trace contextRef="#ctx0" brushRef="#br0" timeOffset="73108">6032 2593,'0'26,"0"-26,0 27,0-1,0 1,0-1,0-26,0 53,0-27,0 1,0-1,0 1,0-1,0-26,0 27,0-27,0 26,0 1,0-27,0 26,0-26,0 27,0-27,0 26,0 0,0-26,0 27,0-27,0 26,0 1,0-27,0 26,0-26,0-26,-26-1</inkml:trace>
  <inkml:trace contextRef="#ctx0" brushRef="#br0" timeOffset="74388">6482 2619,'0'0,"-27"0,27 0,-26 0,26 0,-26 0,26 0,-27 27,1-27,26 0,0 26,-27-26,27 0,0 27,-26-27,26 26,0 0,0-26,0 0,0 27,-27-27,27 53,0-53,0 26,0-26,0 27,0-1,0-26,0 27,0-27,0 26,0-26,0 27,0-1,0-26,0 27,0-27,0 26,0 0,0-26,0 27,0-27,0 26,0-26,0 27,27-27,-27 0,26 0,-26 0,27 0,-27 0,26 0,-26 0,27 0,-27-27,0 27,26 0,-26-26,0 26,26 0,-26-27,0 1,27 0,-27-1,26 27,-26-26,0 26,0 0,0-27,27 27,-27-26,0-1,0 27,0-26,0 26,0-27,0 27,0-26,0-1,0 27,0-26,0 26,0-27,0 1,0 26,0 0,0 26,0 1,0 26,-27-27,27 1,0 26,0-53,0 26,0-26,0 27,0-1,0-26,0 27,0-27,0 26,0 0,0-26,0 27,0-27,0 26,0-26,0 27,0-1,0-26,0 27,27-27</inkml:trace>
  <inkml:trace contextRef="#ctx0" brushRef="#br0" timeOffset="77339">6694 2751,'26'0,"-26"27,0-1,26-26,-26 53,27-26,-27-1,0 1,0-1,0 1,26-27,-26 26,0 1,0-27,0 26,0-26,0 26,0-26,0 27,0-27,0-53,0 0,0 27,0-1,0-26,0 0,0 0,0 27,0-1,0 1,27 0,-27-1,26 1,-26 26,0 0,0-27,0 27,27 0,-27-26</inkml:trace>
  <inkml:trace contextRef="#ctx0" brushRef="#br0" timeOffset="80136">1561 3704,'0'0,"0"26,0 1,0-1,0 27,0 0,0-26,0 26,0 26,0-26,0 0,0-27,0 27,0-26,0-27,0-27,0 1,0 26,0-27,0 27,0-26,0 26,0-27,0 1,0 26,0-27,0 27,-27 0,27-26,0 26,0-27,0 27,0-26,0 0,-26 26,26-27,0 1,-27 26,27 0,0 0,-26 0,26 0,-27 0,27 26,0-26,0 27,-26-27,26 0,0 26,0-26,-27 26,27-26,0 27,0-27,0 26,0-26,0 27,0-1,0-26,0 27,-26-27,26 26,0 1,0-27,0 26,0-26,0 27,0-27,0 26,0 1,53-27,-53 26,0-26,26 26,-26-26,27 0,-1 0,1 0,-1 0,27 0,0 0,0 0,0 0,-27 0,-26 0,27 0,-27 0,0-26,0 26,0-26</inkml:trace>
  <inkml:trace contextRef="#ctx0" brushRef="#br0" timeOffset="82270">2037 4074,'0'0,"0"0,26 0,1 0,-27 0,26 0,-26 0,27 0,-27 0,0 0,26-26,-26-1,27 27,-27 0,0-26,0 26,0 0,0-26,0 26,0-27,0 1,0 26,0 0,-27 0,27 0,-26 0,26 0,-27 0,1 0,26 0,0 0,-27 0,27 26,0-26,-26 0,26 0,0 27,-27-27,27 0,-26 0,26 26,0-26,-26 26,26-26,0 27,0-27,0 26,0-26,0 27,0-1,0-26,0 27,0-27,0 26,0 1,0-27,0 26,0-26,0 27,0-1,0-26,26 27,0-27,-26 0,27 0,-27 0,53 0,-53 0,26 0,-26 0,27 0,-1 0,-26 0,27 0,-27 0,26 0,-26 0</inkml:trace>
  <inkml:trace contextRef="#ctx0" brushRef="#br0" timeOffset="84313">2672 3969,'26'0,"1"0,-1 0,-26 0,27 0,-27 26,26 0,-26 1,27 26,-1-27,-26 1,0-27,0 0,0 26,0-26,0 27,0-1,0-26,0 27,0-27,0 26,0 1,0-27,0 26,0-26,0 0,0-26,0-27,0 0,0 26,0-26,0 27,0-1,0 1,0-53,0 79,0-27,0 27,0-26,0-1,0 27,0-26,0 26,0 0,0-27,27 27,-27-26,0-1,26 27,-26-26,0 26,27 0</inkml:trace>
  <inkml:trace contextRef="#ctx0" brushRef="#br0" timeOffset="86240">3122 4048,'26'0,"-26"0,27 0,-1 0,1 0,-27 0,26-27,-26 27,26 0,1-26,-1 0,-26 26,27 0,-27-27,26 27,-26-26,0-1,27 27,-27-26,-27 26,1 0,26 0,-27 0,1 0,26 0,-27 0,27 0,-26 0,0 0,26 0,0 0,-27 0,1 0,26 26,-27-26,27 27,0-27,-26 0,26 0,0 26,0-26,-27 0,27 27,0-1,-26-26,-1 26,27-26,0 27,0-27,0 0,0 26,0 1,0-27,0 26,0-26,0 27,0-1,0 27,0-53,0 27,27-27,-27 0,0 26,26-26,-26 0,27 0,-27 27,26-27,-26 26,27-26,-27 0,26 0,-26 0,27 0,-1 0,-26 0,26 0,-26 0,27-26,-1 26,-26 0,27 0,-27-27</inkml:trace>
  <inkml:trace contextRef="#ctx0" brushRef="#br0" timeOffset="88466">3624 3810,'0'0,"0"26,0-26,0 27,0-1,0-26,0 27,0-1,0 1,0-27,0 26,0-26,0 26,0-26,0 27,0-1,0-26,0 27,0-27,0 26,0 1,0-27,0 26,0-26,0 27,0-27,0 26,0 1,0-27,0 26,0-26,0 27,0-1,0-26,0 26,0-26,0 27,0-27</inkml:trace>
  <inkml:trace contextRef="#ctx0" brushRef="#br0" timeOffset="89934">3968 3969,'0'26,"0"-26,-26 53,26-53,0 26,0 1,0-1,0 1,0-27,0 26,0 1,0-1,0 1,0-1,0-26,0 27,0-27,0 26,0 0,0-26,0 27,0-27,0 26,0-26,-27 0,27 0</inkml:trace>
  <inkml:trace contextRef="#ctx0" brushRef="#br0" timeOffset="91139">4445 3916,'-27'0,"27"0,-26 0,26 0,-27 0,1 0,26 26,0-26,-27 0,27 27,-26-27,-1 0,27 26,-26 0,26 1,0-27,0 26,0 1,0-27,0 26,0-26,0 53,0-53,0 27,0-27,0 0,0 26,26-26,1 0,-27 0,26 27,1-27,-1 0,-26 0,27 0,-1 0,1 0,-27-27,53 1,-53-1,26 1,-26-1,26 27,-26-26,27 26,-27-27,0 1,0 26,0 0,0 26,0 1,0-1,0 1,0-1,0 1,0 26,0-27,0 53,0-52,0 26,0-27,0 1,0-27,0 26,0-26,0 27,0-27,0 26,0 1,0-27,0 26,-27-26,27 0,0 27,0-1,-26-26,26 0,0 26,0-26,-26 0,-1 0,1 0,-1 0,1 0,-1 0,1 0,-1 0,27 0,0-26,0 26,0-26</inkml:trace>
  <inkml:trace contextRef="#ctx0" brushRef="#br0" timeOffset="93453">4894 3942,'0'27,"0"-27,0 26,0-26,-26 53,26 0,0-53,0 53,0-27,0-26,0 27,0-1,0 27,0-53,0 27,0-27,-27 26,27 0</inkml:trace>
  <inkml:trace contextRef="#ctx0" brushRef="#br0" timeOffset="94650">5424 3969,'-27'0,"27"0,-26 0,26 26,-27-26,27 0,-26 26,26-26,-27 0,27 27,0-1,0-26,0 0,0 27,0-27,0 26,-26-26,26 27,0-1,0-26,0 27,0-27,0 26,0 1,0-27,0 26,0-26,0 27,0-27,0 0,0 26,0 0,0-26,26 0,-26 27,27-27,-27 0,0 0,26 0,-26 0,27 0,-27 0,26 0,1 0,-1 0,-26-27,27 27,-27 0,0 0,0-26,0 26,26-26,-26 26,0-27,0 1,0 26,0-27,0 27,0-26,0-1,0 1,0 26,0-27,0 27,0-26,0-1,0 27,0-26,0 26,0 0,-26-27,26 1,-27 26,27-26,0 26,-26 0,26-27,0 27,0-26,-27 26,27-27,-26 27,26 27,-53-27,53 53,-27-53,27 26</inkml:trace>
  <inkml:trace contextRef="#ctx0" brushRef="#br0" timeOffset="96138">5820 3969,'0'26,"0"0,0-26,0 53,0-26,0-1,0 1,0-27,0 26,0 1,0-27,0 26,0-26,-26 27,26-1,0-26,0 27,0-54,0 1,0 26,0-53,0 26,0 1,0 26,0-27,0 27,0-26,0-1,0 1,0 26,0-27,0 27,0-26,0 0,0 26,0-27,0 27,0-26,0 26,0-27,26 27,-26 0,27-26,-27 26,26-27,1 27,-27-26,26 26,-26-27,27 27,-1 0,-26 0,27 0,-27 0,0 0,0 27,26-27,-26 26,0-26,27 0,-27 27,0-27,26 26,-26 1,0-27,0 26,0-26,0 27,0-1,0-26,0 26,0-26,0 27,0-27,0 26,0 1,0-27,0 26,0-26,0 27,0-1,0 1,0-27,0 26</inkml:trace>
  <inkml:trace contextRef="#ctx0" brushRef="#br0" timeOffset="99480">6561 4392,'0'0,"0"-27,0 1,0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54:40.799"/>
    </inkml:context>
    <inkml:brush xml:id="br0">
      <inkml:brushProperty name="width" value="0.35" units="cm"/>
      <inkml:brushProperty name="height" value="0.35" units="cm"/>
      <inkml:brushProperty name="color" value="#3165BB"/>
      <inkml:brushProperty name="ignorePressure" value="1"/>
    </inkml:brush>
    <inkml:brush xml:id="br1">
      <inkml:brushProperty name="width" value="0.35" units="cm"/>
      <inkml:brushProperty name="height" value="0.35" units="cm"/>
      <inkml:brushProperty name="color" value="#177D36"/>
      <inkml:brushProperty name="ignorePressure" value="1"/>
    </inkml:brush>
    <inkml:brush xml:id="br2">
      <inkml:brushProperty name="width" value="0.05" units="cm"/>
      <inkml:brushProperty name="height" value="0.05" units="cm"/>
      <inkml:brushProperty name="color" value="#ED1C24"/>
      <inkml:brushProperty name="ignorePressure" value="1"/>
    </inkml:brush>
  </inkml:definitions>
  <inkml:trace contextRef="#ctx0" brushRef="#br0">1931 5953,'0'0,"27"0,-27-27,26 27,-26 0,27 0,-27 0,26 0,1 0,-27-26,26 26,-26 0,53-27,-53 27,27 0,-27 0,26 0,1 0,-27 0,26-26,-26 26,26 0,-26 0,27-27,-1 27,-26-26,27 26,-27 0,0 0,26 0,-26-27,27 27,-27 0,0-26,26 26,-26-27,0 1,0 26,27-26,-27 26,0-27,0 1,26 26,-26-27,27 1,-27-1,0 1,26-1,-26 1,0 26,0-27,26 27,-26-26,0 0,27 26,-27-27,0 27,0-53,0 53,0-26,26 26,-26-27,0 1,0-1,0 1,0-1,0 27,0-52,0 52,0-27,0 1,0-1,0-26,27 53,-27-26,26-1,-26 1,0 26,0-27,27 27,-27 0,0-53,26 53,1-26,-27 26,0-26,0 26,0-27,26 27,-26 0,0-26,27 26,-27 0,26-53,-26 53,26-27,-26 27,53-26,-53-1,0 1,27-1,-27 27,26 0,-26-26,27-1,-27 27,26-26,-26 0,0 26,27 0,-1-53,-26 53,0-27,27 27,-27 0,26 0,-26-26,0 26,27 0,-27 0,26-27,-26 27,26-26,-26 26,0 0,27-27,-1 27,-26 0,0 0,27-26,-27-1,26 27,-26 0,27 0,-1-26,1 26,-27-26,26 26,-26-27,27 27,-27-26,0 26,0 0,26-27,-26 1,27 26,-27-27,0 27,26 0,-26-26,0 26,0 0,0-27,26 1,1 26,-27 0,0-27,26 27,-26-26,27 26,-1-26,-26 26,27 0,-27-27,26 27,-26-26,27 26,-1-27,-26 1,0 26,27-27,-27 27,0-26,26-1,-26 27,26 0,-26-26,0 26,27 0,-27-27,0 27,53-26,-53-1,0 1,53 0,-53-1,26 1,1-1,-27-26,26 27,-26-27,53 26,-27-26,-26 27,0 0,27-1,-27 1,26-1,-26 27,0-53,0 53,0-26,0 26,0-27,27 27,-27-26,0-1,0 27,0-26,0 26,26-26,-26-1,0 27,0-26,0 26,27-53,-27 53,26 0,-26-27,27 27,-1-26,-26-1,27 27,-27 0,26-26,1 26,25-27,-52 1,27 26,-1 0,1 0,-1 0,-26-26,27 26,-1-27,-26 27,0 0,27 0,-27-26,26 26,1-27,26 1,-27 26,0-27,-26 27,27-26,26-1,-27 1,-26 26,27-27,-27 27,0-26,26 26,-26-27,0 27,0 0,27-26,-27 26,26-26,-26 26,0-27,27 27,-27-26,0-1,26 27,0-26,-26 26,27-27,-27 27,0-26,26 26,-26-27,27 27,-27-26,0 26,0 0,26-27,-26 27,0-26,27-1,-27 27,0 0,0-26,26 26,-26 0,0-26,27 26,-27 0,0-27,26 1,-26 26,0-27,27 27,-27-26,26 26,-26-27,0 27,0-26,0 26,26 0,-26-27,0 1,27-1,-27 27,0-26,0 26,0-26,26-1,1 27,-27 0,26 0,-26 0,27 0,-1 0,-26 0,27 0,-27 0,26 0,-26 0,53 0,-53 0,27 0,-27 0,26 0,0 0,-26 0,27 0,-27 0,26 27,1-27,-27 0,0 26,26-26,-26 0,0 26,0 1,0-27,0 26,0-26,27 0,-27 27,0-27,0 26,0 1,0-1,0-26,0 27,0-1,26-26,-26 27,0-27,0 26,27 0,-27-26,0 27,0-27,0 0,26 26,-26-26,0 27,0-1,0 1,0-1,0 1,0-1,0 1,0 26,0-27,0 0,0 1,0-27,0 26,0 1,27-27,-27 26,0-26,0 27,0-1,26-26,-26 0,0 27,0-27,0 26,0-26,0 53,0-26,0-1,0 0,0-26,0 27,0-1,0-26,0 27,0-27,0 26,0 1,0-27,0 26,0-26,0 27,0-27,0 26,0 1,0-27,0 26,0-26,0 26,27-26,-27 27,0-27,26 0,-26 26,26 1,-26-1,27 1,-27-27,26 0,-26 26,0-26,0 27,0-27,27 26,-27 1,26-1,-26 0,0 1,27-1,-27-26,0 53,0-53,26 27,-26-27,0 26,0 1,0-1,0-26,0 0,0 27,0-1,0-26,0 27,27-27,-27 26,0 0,0-26,0 27,0-27,26 0,-26 26,0-26,0 0,27 27,-27-1,26-26,-26 0,26 27,-26-27,0 26,0-26,0 27,27-27,-27 26,0-26,26 0,-26 27,0-27,0 26,0 1,27-27,-27 26,0-26,0 26,26 1,-26-1,27-26,-27 53,0-53,0 27,0-1,26 1,-26-27,0 26,0 1,27-27,-27 26,0-26,0 26,0-26,26 27,-26-27,27 26,-27 1,26-27,-26 26,0-26,26 53,-26-53,27 27,-27-1,0 1,0-27,0 26,26-26,-26 26,0 1,0-1,0-26,0 27,0-1,0-26,0 27,0-27,0 26,0 1,0-1,0-26,0 27,0-1,0-26,-26 27,26-1,0 0,-27-26,27 27,0-1,0 1,-26-27,26 0,0 26,0-26,0 27,0-1,-26-26,26 27,0-1,-27 1,27-27,0 26,0-26,0 27,0-1,0-26,0 26,0-26,0 27,27-1,-27-26,0 27,0-27,26 26,-26-26,0 27,0-1,26 1,1-27,-27 53,26-53,-26 26,0 0,27-26,-27 27,26-27,-26 0,0 26,27-26,-27 0,0 27,0-1,26-26,-26 27,27-27,-27 26,26-26,-26 27,27-27,-27 26,26-26,-26 0,0 0,0 27,27-27,-27 26,0-26,52 26,-52-26,27 27,-27-27,26 26,1 1,-27-27,0 26,0 1,0-27,0 26,0-26,26 27,-26-1,27 1,-1-27,-26 0,27 26,-27-26,26 0,1 0,-1 0,-26 0,27 0,-27 0,52 0,-52 0,27 0,-1 27,1-27,26 0,-27 26,1 0,-27-26,0 0,0 27,26-27,-26 0,0 26,0-26,0 27,0-1,0-26,27 27,-27-27,0 0,26 26,-26-26,26 0,1 27,-1-27,-26 0,0 0,27 0,-1 26,-26-26,27 27,-27-27,26 0,-26 26,27-26,-27 27,26-27</inkml:trace>
  <inkml:trace contextRef="#ctx0" brushRef="#br1" timeOffset="197708">0 6588,'0'0,"26"0,1 0,-1 0,27 0,-26-53,52 26,-52 1,-1-1,27 27,-53-26,26-1,1 27,-27 0,26-26,-26 26,27 0,-1-26,-26-1,27 27,-27 0,0-26,26 26,1 0,-27-27,26 27,-26-26,27 26,-27 0,26 0,-26-27,0 27,26 0,-26 0,27 0,-27-26,53 26,-53 0,26 0,-26-27,53 27,-26-26,-1 26,-26 0,27 0,-27 0,26 0,1 0,-27-27,26 27,0 0,1 0,26 0,-27 27,1-27,26 0,-27 26,1-26,-27 27,0-27,0 26,26-26,-26 0,0 27,26-1,1-26,-27 27,26-27,-26 26,0-26,27 0,-1 0,-26 0,27 0,-27 0,53 0,-27 27,1-27,-1 0,27 0,-53 0,26 0,1 0,-27 0,0-27,26 27,-26 0,27 0,-27-26,26 26,1 0,-27 0,26 0,-26-27,27 27,-1 0,-26 0,27 0,-27 0,26 0,-26 0,53 0,-53 0,53 0,0 0,-27 0,27 0,0 0,0 0,-27 0,1 0,-27 0,26 0,1 0,-1 0,-26 0,27 0,-27 0,26 0,1 0,-1 0,1 0,25 27,-52-1,53 1,-26-1,-1 0,27 1,0-1,0-26,-27 27,1-1,52-26,-52 27,-1-27,1 0,-1 0,27 0,-53 0,53 0,-27 0,1 0,-1 0,1 0,26 0,-53 0,26 0,1 0,-27 0,26-27,-26 27,27 0,-1 0,-26-26,27 26,-27 0,26 0,-26 0,53-27,-53 27,26-26,1 26,-1-27,1 27,-1 0,1-26,-1 26,27 0,0 0,-27-26,1 26,52 0,-52 0,-1 0,53-27,-52 27,-1 0,27-26,-26-1,-1 27,1-26,-27-1,26 27,1 0,-27-26,26 26,-26 0,53 0,-53 0,26 0,-26 0,53 0,-53 0,27 26,-27-26,26 27,1-27,-1 53,-26-53,53 0,-53 26,53 1,-26-27,-1 26,27 0,-27 27,1-53,-1 0,1 27,-27-27,53 0,-53 0,26 0,-26 0,53 0,-53 0,53-27,-27 27,-26-26,0 26,27 0,-1 0,-26 0,27 0,-27 0,53 0,-53 0,26 0,1 0,-1 0,-26 0,26 26,1-26,-1 0,1 0,-1 0,-26 0,27 0,-1 0,1 27,-1-27,-26 0,53 0,-53 0,27 26,25 1,-25-27,26 0,-53 26,26 1,27-27,-26 0,-1 26,-26-26,27 0,-27 0,26 0,1 0,-27 0,26 0,-26 27,26-27,1 0,-27 0,0 26,26-26,-26 0,27 26,-27-26,26 0,1 27,-27-27,0 26,26-26,1 0,-1 0,1 27,25-27,1 0,-26 0,-1 0,1 26,-1-26,-26 0,27 27,-1-27,1 26,25 1,1-27,27 26,-1 27,1-27,-28-26,1 0,-26 27,-27-1,26-26,-26-26,27 26,-27-27,26 27,1 0,-27 0,0-26,0 0,0 26,0-27,0 27,0-26,0-1,0 27,26 0,-26-26,0 26,0 0,27-27,-27 27,0-26,0 26,26 0,1 0,-27-27,26 27,-26 0,53-26,-53 26,26 0,-26 0,27 0,-1 0,-26-27,27 27,-1 0,1 0,-27 0,26 0,-26 0,27 0,-27 0,26 0,0 0,-26 0,27 0,26 0,-53 0,26 0,-26 0,27 0,-1 0,-26 0,0-26,27 26,-1 0,1 0,-27 0,26 0,0-26,1 26,-27 0,26 0,-26 0,27 0,-1 0,-26 0,27 0,-27 0,26 0,-26 0,53 0,-26 0,-1 0,1 0,-27 0,26 0,0 0,-26 0,0 0,27 0,-27-27,0 27,26 0,-26 0,27 0,-27-26,26 26,-26-27,27 27,-27 0,26 0,-26-26,27 26,-27 0,0 0</inkml:trace>
  <inkml:trace contextRef="#ctx0" brushRef="#br0" timeOffset="55280">900 5767,'26'0,"-26"-26,27 26,-27-27,26 27,-26 0,0 0,0-26,26 0,-26 26,0-27,27 27,-27 0,0-26,26-1,1 27,-27-26,0 26,0-27,26 1,-26 26,0 0,0-27,0 27,0-26,27 26,-27-27,26 1,-26 26,27-26,-27-1,26 1,1 26,-27-27,0 27,0 0,26 0,-26-26,0 26,0-27,26 27,-26-26,27 26,-1-27,-26 27,0-26,27-1,-27 27,0-26,0 26,26-26,1-1,-27 27,0-26,0 26,0-27,26 27,-26-26,0-1,0 27,0-26,0-1,0 1,0-1,0 1,0-1,27 1,-27 0,0-1,0 1,0-1,0 27,0-26,0 26,0-27,0 1,0 26,0-27,0 27,0-26,0-1,0 27,0-26,0 26,0-27,26 27,-26-26,0 0,27 26,-27-27,0 27,26-26,-26-1,0 27,26-26,-26-1,0 1,27 26,-27 0,0-27,26 27,-26-26,0-1,27 27,-1-26,-26 26,0-26,0 26,0 0,0-27,27 1,-27 26,0-27,0 27,26 0,-26-26,0 26,0-27,27 27,-27-26,26-1,-26 27,0-26,0-1,27 27,-27 0,0-26,0 0,26 26,1 0,-27-27,0 27,26-26,-26 26,0-27,0 27,0-26,26 26,1-53,-27 53,26-27,-26 27,0-26,27 26,-27-27,0 1,26 26,-26-27,27 27,-27-26,26 26,-26-26,27-1,-1-26,-26 27,27-27,-1 53,-26-27,27-26,-27 53,26-53,-26 53,0-26,0 26,26 0,-26-26,0-1,0 27,0-26,0 26,27-27,-1 1,-26-1,0 27,0-26,27-1,-27 27,0-26,0 26,26-53,1 27,-27-1,26-26,-26 53,27-26,-27 26,0-27,0 27,0 0,0-26,0-1,26 27,-26 0,0 0,0 27,0-27,0 0,0 26,27-26,-27 27,0-1,0-26,0 0,26 0,-26 27,26-27,-26 26,0-26,0 27,27-27,-27 26,0-26,26 0,-26 26,27-26,-27 0,0 0,0 27,26-27,-26 26,0 1,0-27,0 26,0 1,0-27,0 26,0-26,0 27,0-27,0 53,0-53,0 26,27-26,-27 0,0 26,0 1,0-27,0 26,0-26,0 27,0-1,0-26,0 27,0-27,0 26,0-26,0 27,0-1,0 1,0-27,0 26,0-26,0 27,0-27,0 26,0-26,0 26,26 1,-26-1,0-26,0 27,0-1,27 1,-27-27,0 26,0 1,0-1,0-26,0 0,0 27,0-1,0-26,0 27,0-27,0 26,26-26,-26 0,0 26,0 1,0-27,0 26,0-26,0 27,27-1,-27-26,26 27,-26-27,0 26,0-26,0 0,26 27,-26-1,0-26,0 0,27 27,-27-27,0 0,0 26,0 0,0-26,0 27,26-27,-26 0,0 26,0-26,0 27,0-1,0-26,27 0,-27 27,0-27,0 0,0 26</inkml:trace>
  <inkml:trace contextRef="#ctx0" brushRef="#br0" timeOffset="31508">3493 4180,'26'0,"-26"0,53 0,0 0,-27-27,1 27,52-26,-26 0,-27 26,27-27,-53 1,27 26,-27-27,26 27,1-26,-1-1,1 27,-1-26,-26 26,27-27,-1 1,27 26,-27-27,1 1,-27 26,26 0,1-26,-1 26,1 0,-27 0,26-53,1 53,26 0,-27-27,27 1,-27 26,1-27,26 1,-53 26,26-27,1 27,-27-26,26 26,-26 0,0 0,27 0,-27-27,0 27,26 0,1 0,-27-26,26 26,-26 0,26 0,-26-27,27 1,-27 26,0 0,0-26,26 26,-26 0,0 0,0-27,27 27,-27-26,0 26,0 0,0-27,26 27,1 27,-27-27,26 26,-26-26,0 0,0 53,53-53,-53 26,27-26,-1 27,-26-27,0 26,26-26,-26 27,0-27,0 26,27 1,-27-27,0 26,0-26,0 27,0-27,26 26,-26 1,0-27,27 26,-27-26,0 27,0-27,0 26,0 0,0-26,0 27,0-27,0 26,0 1,0-27,0 26,0-26,0 27,0-1,0 1,0-1,0 1,0-1,0 0,0 1,0-27,0 26,0 1,0-27,0 26,0-26,0 27,0-27,0 26,0 1,0-27,0 26,0-26,0 53,0-27,0 1,0 26,0-53,0 26,0 1,0-1,0 27,0-53,26 27,-26-27,0 0,0 26,27 1,-1-27,-26 0,0 26,27-26,-27 0,0 0,26 0,-26 26,27-26,-27 0,0 27,26-1,-26-26,26 27,-26-27,27 0,-27 26,26-26,-26 27,27-27,-27 0,26 26,1-26,-27 0,26 0,-26 27,0-27,27 0,-27 0,26 0,1 0,-27 0,26-27,-26 1,27 26,-1-27,-26 27,0-26,0-1,0 27,26 0,-26-26,0 26,0 0,27 0,-1 0,-26 0,0 0,27 0,-27-27,0 27,26-26,-26 26,27 0,-1 0,-26 0,27 0,-27 26,0 1,0-1,0-26,26 27,-26-1,0 1,0-27,27 26,-27-26,0 27,0-1,0 1,0-27,26 26,-26 1,0-27,0 26,27 0,-1 1,-26-1,0-26,0 27,26-1,-26-26,27 0,-1 27,-26-27,0 0,27 26,-27-26,0 53,0-53,0 27,0-27,26 26,-26 0,0 1,0-27,27 53,-27-27,26-26,-26 27,0-27,0 26,0-26,27 53,-27-53,0 27,0-1,0 0,26-26,-26 53,0-26,27-27,-27 53,26-53,-26 79,26-79,-26 27,0-27,0 0,27 26,-27-26,0 27,0-27,26 26,-26-26,0 26,27-26,-27 0,0 27,26-1,1 27,-27-53,0 27,26-27,-26 26,0 1,0-27,27 0,-27 26,0-26,0 27,0-27,26 0,-26 26,27 1,-27-27,0 0,0 26,26-26,-26 0,0 26,0 1,26-27,-26 26,0-26,27 27,-27-1,0-26,0 27,26-27,-26 26,0-26,0 53,0-53,27 27,-27-27,0 52,0-52,0 27,26-27,-26 26,27-26,-27 27</inkml:trace>
  <inkml:trace contextRef="#ctx0" brushRef="#br2" timeOffset="123096">5874 0,'-27'0,"27"0,-26 0,26 0,-27 26,27-26,-26 26,26-26,0 0,0 27,-27-27,27 26,-26-26,26 27,0-27,0 0,0 26,-26-26,26 27,0-27,0 26,0-26,0 27,0-27,0 26,0 1,26-27,-26 26,0-26,26 0,-26 0,0 26,0-26,27 0,-27 27,26-27,1 0,-27 0,26 0,-26 0,27 0,-1 0,-26 0,27 0,-27 0,26 0,1 0,-27-27,26 1,-26 26,27 0,-27-26,0 26,26 0,-26-27,0 27,0-26,0-1,0 27,0-26,-26 26,26-27,0 27,-27 0,27-26,0-1,0 27,-26 0,26-26,-27 26,27 0,-26 0,26 0,0-27,-27 27,1-26</inkml:trace>
  <inkml:trace contextRef="#ctx0" brushRef="#br2" timeOffset="166938">5821 661,'26'0,"1"0,-1 0,-26 0,27 0,-27 0,0 0,26 0,-26 0,27 0,-1 0,-26-27,0 27,0-26,27 26,-27 0,0 0,26 0,-26-26,26 26,-26 0,0 0,27 0,-27-27,0 27,0-26,26 26,-26-27,0 27,27 0,-1 0,-26-26,0 26,0 0,27 0,-27-27,0 27,0-26,0 26,0-27,26 27,-26 0,27 0,-27-26</inkml:trace>
  <inkml:trace contextRef="#ctx0" brushRef="#br2" timeOffset="150226">5794 476,'0'0,"0"26,0-26,0 27,0-27,0 26,0-26,0 0,0 27,0-1,0-26,0 26,0-26,-26 0,26 27,0-1,-27-26,27 0,0 27,0-27,0 26,0-26,0 27,0-1,0-26,0 27,0-27,0 26,0 1,0-27,0 26,0-26,0 27,0-27,0 26,0 0,0-26,0 27,0-27,0 26,0-26,0 27,0-27,0 26,0-26,27 0,-27 27,0-27,26 26,-26-26,27 27,-1-27,-26 0,27 0,-27 26,0-26,0 0,0 27,0-1,0-26,0 27,0-27,0 26,0 0,0-26,0 27,0-27,26 0,-26 26,0-26,0 27,0-1</inkml:trace>
  <inkml:trace contextRef="#ctx0" brushRef="#br2" timeOffset="163860">5847 873,'0'0,"0"0,0 0,27 0,-1 0,-26 0,27 0,-27-27,26 27,-26 0,27 0,-27 0,26 0,-26 0,0-26,27 26,-27 0,0-27,26 27,-26 0,26 0,1 0,-27-26,0 26,26 0,-26 0,0 0,27-27,-1 27,-26 0,27-26,-27 26,0 0,26 0,1 0,-27-27,0 27,26 0,-26 0,0-26,27 26,-27 0,0 0,0-27,26 27,-26-26</inkml:trace>
  <inkml:trace contextRef="#ctx0" brushRef="#br2" timeOffset="161116">5794 1084,'0'27,"0"-27,0 0,0 26,0 1,0-27,-26 0,26 26,-27-26,27 27,0-1,0-26,0 0,0 27,-26-27,26 26,0-26,0 26,0 1,0-27,0 0,-26 0,26 26</inkml:trace>
  <inkml:trace contextRef="#ctx0" brushRef="#br2" timeOffset="171688">6191 740,'27'0,"-27"-26,0 26,0 0,0-27,0 1,26 26,-26 0,0-27,27 27,-27 0,0 0,0-26,26 26,-26 0,0-26,27 26,-27 0,26 0,-26-27,0 27,26 0,-26 0,0 0,0 27,27-27,-27 26,0-26</inkml:trace>
  <inkml:trace contextRef="#ctx0" brushRef="#br2" timeOffset="174845">6165 370,'0'0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9:05:24.299"/>
    </inkml:context>
    <inkml:brush xml:id="br0">
      <inkml:brushProperty name="width" value="0.15875" units="cm"/>
      <inkml:brushProperty name="height" value="0.15875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EC2DCF59-34E9-43D4-B749-DC25A38BDC09}" emma:medium="tactile" emma:mode="ink">
          <msink:context xmlns:msink="http://schemas.microsoft.com/ink/2010/main" type="writingRegion" rotatedBoundingBox="2156,17885 6091,18248 6025,18953 2091,18590"/>
        </emma:interpretation>
      </emma:emma>
    </inkml:annotationXML>
    <inkml:traceGroup>
      <inkml:annotationXML>
        <emma:emma xmlns:emma="http://www.w3.org/2003/04/emma" version="1.0">
          <emma:interpretation id="{C486820F-9B35-4ABD-A308-A0B668561F8C}" emma:medium="tactile" emma:mode="ink">
            <msink:context xmlns:msink="http://schemas.microsoft.com/ink/2010/main" type="paragraph" rotatedBoundingBox="2156,17885 6091,18248 6025,18953 2091,1859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2B5AF3A-2FD0-4820-BB10-550F5B0C6317}" emma:medium="tactile" emma:mode="ink">
              <msink:context xmlns:msink="http://schemas.microsoft.com/ink/2010/main" type="line" rotatedBoundingBox="2156,17885 6091,18248 6025,18953 2091,18590"/>
            </emma:interpretation>
          </emma:emma>
        </inkml:annotationXML>
        <inkml:traceGroup>
          <inkml:annotationXML>
            <emma:emma xmlns:emma="http://www.w3.org/2003/04/emma" version="1.0">
              <emma:interpretation id="{8BBA1A3E-E71A-4FFC-8EFF-7B3CE0EB78DA}" emma:medium="tactile" emma:mode="ink">
                <msink:context xmlns:msink="http://schemas.microsoft.com/ink/2010/main" type="inkWord" rotatedBoundingBox="3981,18053 6091,18247 6028,18930 3918,18736"/>
              </emma:interpretation>
              <emma:one-of disjunction-type="recognition" id="oneOf0">
                <emma:interpretation id="interp0" emma:lang="es-MX" emma:confidence="0">
                  <emma:literal>Pechador</emma:literal>
                </emma:interpretation>
                <emma:interpretation id="interp1" emma:lang="es-MX" emma:confidence="0">
                  <emma:literal>Pecador</emma:literal>
                </emma:interpretation>
                <emma:interpretation id="interp2" emma:lang="es-MX" emma:confidence="0">
                  <emma:literal>pechador</emma:literal>
                </emma:interpretation>
                <emma:interpretation id="interp3" emma:lang="es-MX" emma:confidence="0">
                  <emma:literal>Pec12Edor</emma:literal>
                </emma:interpretation>
                <emma:interpretation id="interp4" emma:lang="es-MX" emma:confidence="0">
                  <emma:literal>Pec12Ld0r</emma:literal>
                </emma:interpretation>
              </emma:one-of>
            </emma:emma>
          </inkml:annotationXML>
          <inkml:trace contextRef="#ctx0" brushRef="#br0">1886 123,'0'-25,"0"50,0 0,0-25,0 49,0-49,0 25,0-1,0 1,0-25,0 25,0-25,0 24,0 1,-25-25,25 25,0-25,-25 24,25-24,0 25,0-25,0 25,0-25,0 24,0-24,0 25,0 0,0-25,0 24,0-24,0 25,0-25,0 25,0-1</inkml:trace>
          <inkml:trace contextRef="#ctx0" brushRef="#br0" timeOffset="6354">1960 271,'-25'0,"25"0,0 25,0-25,0 24,-25 1,25-25,0 25,-24-25,24 0,0 24,0 1,0-25,0 0,0 25,0-25,0 24,0-24,-25 0,25 25,0 0,0-25,0 24,0-24,0 25,0 0,0-25,0 24,0-24,0 25,0-25,0 25,0-25,0 24,25-24,-25 0,24 0,-24 0,25 0,-25 0,25 0,-1 0,-24 0,25 0,-25 0,25 0,-1 0,-24-24,0 24,25 0,-25 0,0 0,0-25,25 25,-25 0,0 0,0-25,24 25,-24-24,25 24,-25 0,0 0,0-25,25 25,-25 0,0 0,24 0</inkml:trace>
          <inkml:trace contextRef="#ctx0" brushRef="#br0" timeOffset="3460">1960 123,'0'25,"0"-25,24 0,1 0,-25 0,25 0,-25 0,24 0,-24 0,25 0,-25 0,25 0,-25 24,24-24,-24 25,0-25,0 25,0-25,0 24,25-24,-25 0,0 25,0 0,25-25,-25 0,0 24,0-24,0 25,0-25,0 25,0-1,0-24,0 25,0-25,0 25,0-1,0-24,0 25,0-25,24 0,-24 0,0 25,25-25,-25 0,25 0,-1 0,-24 0,25 0,-25 24,0-24,25 0,-1 0,-24 25,0-25,-24 25,24-25,-25 0</inkml:trace>
          <inkml:trace contextRef="#ctx0" brushRef="#br0" timeOffset="9694">2798 98,'0'0,"0"25,0-25,0 49,0-49,0 25,0-25,0 25,0-1,0-24,0 25,0-25,0 25,0-1,0-24,0 25,0-25,0 25,0-1,0 1,0-25,0 25,0-25,0 24,0 1,0-25,0 25,0-25,0 49,0-49,0 25,0-1,0 1,0-25,25 25,-25-25,0 24,0-24,0-24,0 24,0-25,0 0,0-24,0 24,0 25,0-24,0-1,0 25,0-25,0 25,0-24,0-1,0 25,0-25,0 25,0-24,0 24,0-25,0 0,0 25,0-24,0 24,-25 0,25-25,-24 25,24 0,-25 0,0 0,25 0,-24 0,24 0,-25 0,0 0,25 25,0-25,0 0,-24 0,24 24,0-24,-25 25,25-25,-25 0,25 0,0 25,0-25,0 24,-24 1,24-25,0 25,0-25,0 24,0-24,0 25,0 0,0-25,0 24,0-24,0 25,0 0,0-25,0 24,24-24,-24 0,0 25,0 0,25-25,-25 24,25-24,-1 25,-24-25,25 0,-25 0,25 0,-1 0,-24 0,25 0,-25 0,25 0,-25 0</inkml:trace>
          <inkml:trace contextRef="#ctx0" brushRef="#br0" timeOffset="11631">3143 296,'0'0,"-24"0,24 0,0 0,0 24,-25-24,25 25,-25 0,25-25,0 24,-24 1,24 0,0-25,0 24,0-24,0 25,0-25,0 25,0-1,0-24,0 25,0-25,0 25,0-1,24-24,-24 25,25-25,-25 0,0 0,25 0,-25 25,0-25,24 0,1 0,-25 0,25 0,-25 0,24 0,1 0,-25 0,0 0,25 0,-25-25,0 0,24 25,-24-24,0 24,25-25,-25 25,25 0,-25-25,0 1,0 24,0-25,0 25,0-25,0 1,0 24,0-25,0 0,0 1,0 24,0-25,0 25,0-25,0 25,0 0,-25-24,25-1,-25 25,25 0,-24-25,24 25,-25 0,0 0,25 0,-24 0,24 0,-25 0,0 0,25 0,-24 25,24-25,-25 0,0 0,25 0,0 0,-24 0,24 25</inkml:trace>
          <inkml:trace contextRef="#ctx0" brushRef="#br0" timeOffset="13653">3513 296,'0'0,"25"0,0 0,-1 24,1-24,-25 25,25-25,-25 25,0-25,0 24,24-24,-24 25,0-25,25 0,-25 49,0-49,25 25,-25-25,0 25,24-1,-24-24,0 25,0-25,0 25,0-25,0 24,0 1,0-25,25 25,-25-25,0 24,0-24,0-49,0 49,0-25,0 25,0-24,0-1,0 0,0 25,25-24,-25-1,0-24,49 49,-49-50,0 26,0-1,25 25,-25-25,0 25,0-24,0 24,0 0,24 0,-24-25,25 25,-25-25,25 25,-25-24,24 24,1-25</inkml:trace>
          <inkml:trace contextRef="#ctx0" brushRef="#br0" timeOffset="-9766">36 0,'0'0,"0"24,0-24,0 25,0 0,0-25,0 24,0-24,0 50,0-50,0 49,0-49,-24 25,24-25,0 24,0-24,0 25,0 0,0-25,0 24,0-24,0 25,0 0,0-25,0 24,0-24,0 25,0-25,0 25,0-1,0-24,0 25,0-25,0 25,0-1</inkml:trace>
          <inkml:trace contextRef="#ctx0" brushRef="#br0" timeOffset="-7223">110 0,'25'0,"-25"-25,25 25,-25 0,24 0,-24-24,25 24,-25 0,25 0,-1 0,-24 0,25-25,-25 25,24 0,1 0,-25 0,25 0,-25 0,24 0,-24 0,25 0,0 0,-25 0,0 0,0 0,24 25,-24-1,0-24,0 0,25 25,-25-25,0 24,0 1,25-25,-25 0,0 25,0-25,0 24,0-24,0 25,-25-25,25 25,0-25,0 24,-25-24,25 0,0 25,-24 0,24-25,-25 0,25 24,0-24,0 0,-25 0,25 25,-24-25,-1 0,25 0,-25 0,25 0,-24 0,24 0,-25 0,1 0,24 0,-25 0,25 0,-25 0,25 0,-24 0,-1 0,25 0,0 0,0-25</inkml:trace>
          <inkml:trace contextRef="#ctx0" brushRef="#br0" timeOffset="-3767">727 222,'0'0,"0"0,24-25,1 25,-25 0,25 0,-25 0,24 0,1 0,-25 0,25 0,-25 0,24 0,-24 0,25 0,0 0,-25 0,24 0,-24 0,25 0,-25-25,25 25,-25-24,0 24,0-25,0 0,0 25,0-24,0 24,0-25,0 25,-25-25,25 1,0 24,0 0,0-25,-25 25,25 0,-24 0,-1 0,25 0,-25 0,25 0,-24 0,-1 0,25 0,-25 0,25 0,-24 0,24 0,0 0,-25 0,25 0,-25 0,25 0,0 25,-24-25,24 24,0-24,0 25,0-25,0 25,-25-25,25 0,0 24,0 1,-25-25,25 0,0 25,0-25,0 24,0 1,0-25,0 25,-24-25,24 0,0 24,0-24,0 25,0 0,0-25,0 24,0-24,0 0,0 25,0 0,0-25,0 24,0-24,0 25,0-25,0 25,24-25,-24 0,25 0,-25 0,25 0,-25 0,24 0,1 0,-25 0,25 0,-25 0,24 0,1 0,-25 0,25 0,-25 0,24 0,-24 0,25 0</inkml:trace>
          <inkml:trace contextRef="#ctx0" brushRef="#br0" timeOffset="-1752">1565 98,'-24'0,"24"0,-25 0,25 0,-49 0,49 0,-25 0,25 0,-25 0,1 0,24 0,-25 0,25 25,0 0,0-25,0 0,-25 0,25 24,-24-24,24 25,0 0,0-25,-25 0,25 24,0-24,0 25,0-25,0 25,-25-25,25 24,0-24,0 25,0-25,0 25,0-1,0-24,0 25,0-25,0 25,0-25,0 0,0 24,0 1,25-25,-25 0,0 25,25-25,-1 0,-24 0,25 0,-25 24,25-24,-1 0,-24 0,25 0,-25 0,25 0,-25 25,0-25,24 0,1 0,-25 0,25 0,-25 0,24 0,1 0</inkml:trace>
        </inkml:traceGroup>
      </inkml:traceGroup>
    </inkml:traceGroup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9:11:10.519"/>
    </inkml:context>
    <inkml:brush xml:id="br0">
      <inkml:brushProperty name="width" value="0.15" units="cm"/>
      <inkml:brushProperty name="height" value="0.15" units="cm"/>
      <inkml:brushProperty name="color" value="#3165BB"/>
      <inkml:brushProperty name="ignorePressure" value="1"/>
    </inkml:brush>
    <inkml:brush xml:id="br1">
      <inkml:brushProperty name="width" value="0.0875" units="cm"/>
      <inkml:brushProperty name="height" value="0.5" units="cm"/>
      <inkml:brushProperty name="color" value="#FFFF00"/>
      <inkml:brushProperty name="transparency" value="127"/>
      <inkml:brushProperty name="tip" value="rectangle"/>
      <inkml:brushProperty name="rasterOp" value="maskPen"/>
      <inkml:brushProperty name="ignorePressure" value="1"/>
    </inkml:brush>
  </inkml:definitions>
  <inkml:trace contextRef="#ctx0" brushRef="#br0">6725 72,'0'0,"0"0,19 0,-19 17,0-17,0 18,19-18,1 18,-20 0,0 0,19 0,-19 18,0-36,19 18,0 0,-19 0,0-1,0-17,20 18,-20 0,0-18,0 18,0-18,19 18,-19 0,0-18,0 18,0-18,0 18,0-18,0 18,0 0,0 0,0-18,0 18,0-1,0-17,0 18,0-18,0 18,-19-18,19 18,-20-18,1 0,19 18,0-18,-19 0,0 0,19 18,-20-18,20 18,-19-18,0 0,19 0,-19 0,-20 0,39 18,-39-18,1 0,19 0,-1 18,-37 0,37-18,1 0,19 0,-20 0,20 0,-18 0,-2 0,20 18,0-18,-19 0,0 0,-1 18,1-18,-19 0,18 0,20 0,-19 0,19 0,-19 0,0 0,-1 0,-18 0,18 0,1-18,0 18,0 0,-1-18,20 18,-19 0,19-18,0 18,-19-18,19 18,0-18,0 0,0 18,0-18</inkml:trace>
  <inkml:trace contextRef="#ctx0" brushRef="#br0" timeOffset="-1600">6744 0,'-19'0,"19"0,-19 0,19 0,0 18,-20-18,1 0,19 18,-20-18,20 18,-19-18,19 0,0 18,-19-1,0-17,19 18,-19-18,-1 18,20 0,-19-18,-19 18,18 0,-19-18,1 36,19-18,-20-18,39 18,-19-18,0 0,19 18,-19-18,19 17,0-17,-20 18,20 0,-38 0,38-18,-19 18,-1 0,1 0,0-18,19 0,-20 18,20 0,0-18,0 0,-19 0,19 18,0-18,0 0,-19 18,0-18,19 18,-20-18,20 17,-19 1,0 0,19-18,0 0,-19 0</inkml:trace>
  <inkml:trace contextRef="#ctx0" brushRef="#br0" timeOffset="114500">2544 466,'0'0,"0"0,-20 0,20 18,0-18,0 17,-19-17,-1 18,20-18,0 36,-18-36,18 18,0 0,0 0,-19-18,19 18,-20 0,20-18,0 18,0-18,0 36,0-36,-19 18,19-1,0 1,0-18,0 36,-39 0,20 0,19-18,-19 18,-1-18,20 0,0 35,0-53,-19 18,19-18,-19 36,19-18,0 0,0-18,0 18,0-18,0 18,0 0,-19-1,19 19,0-36,0 18,0 0,0 0,0 18,0-18,0 0,0 0,0-1,0 2,0 34,0-35,0 36,0-36,0 36,19-37,-19 2,0 16,0-35,19 18,-19-18,0 18,0 0,19-18,-19 18,20 0,-20 0,19 0,-19 0,19-18,-19 18,0-18,19 17,-19-17,0 19,20-2,-1-17,-19 18,20-18,-20 18,0-18,19 18,-19-18,18 0,-18 18,0-18,20 0,-20 18,0-18,19 18,-19-18,0 0,20 0,-20 18,19-18,-19 0,19 0,-19 0,0 0,19 0,1 18,-20-18,19 0,1 0,-2 0,-18 0,19 0,-19 0,0 0,20 0,-20 0,39 0,-39 0,19 0,-19 0,38 0,-38 0,20 0,-20 0,19 0,-19 17,0 2,0-2,-19 1,19-18,-20 0,20 18,0-18,0 0,0 18,-19 0,19 0,0-18,0 18,0-18,-19 18,19 0,0-18,0 17,0-17,0 36,0-36,-19 19,19-19,-20 17,20 1,0-18,0 18,0-18,0 18,0-18,0 36,0-36,0 18,0-18,0 18,0 0,0-18,0 17,0 2,0-2,0-17,0 19,0-2,0 1,0 18,0-36,0 18,0-18,0 18,0 0,0-18,0 18,20-18,-20 18,0-18,0 36,19-36,-19 17,0-17,19 19,-19-19,0 17,19-17,-19 0,0 18,20-18,-20 18,0-18,0 18,19-18,-19 0,19 0,-19 0,19 18,-19-18,0 0,20 0,-20 18,0 0,38-18,-38 0,20 17,-20-17,19 0,0 0,-19 0,0 19,19-19,-19 0,20 0,-20 0,19 0,0 0,0 17,1-17,-1 0,1 0,-2 0,21 0,-20 0,1 0,-1 0,-19 0,19 0,0 0,1 0,-1 0,19 0,1 0,0 0,-1 0,-19 0,1 0,-1 0,-19 0,0 19,0-19,0 17,0 1,19-18,-19 18,0 0,0 0,0-18,0 18,0-18,0 18,0-18,0 36,0-36,0 17,0 2,0-2,19-17,-19 19,0-19,0 35,0-35,0 18,0-18,0 18,0 0,0 18,19-19,-19 2,0-2,0 2,0-2,0 2,0-2,0 19,0-36,0 18,20 0,-20 0,0 0,19-18,-19 36,20-19,-20 2,0-2,0 2,18-19,-18 17,0 1,20 0,-20-18,0 18,19-18,-19 18,0 0,20 0,-20-18,19 17,-19-17,19 19,0-2,-19-17,0 19,20-19,-20 0,19 17,-19-17,19 18,0-18,0 0,1 18,-1-18,1 0,-1 0,0 18,0 0,1-18,-1 0,-19 0,38 0,-38 0,19 0,1 0,-1 0,19 0,-18 0,-1 0,39 0,-20 0,1 0,-1 0,1 0,0 0,-1 0,-19 0,1 0,-1 0,0 0,-19 0,19 0,-19 0,20-18,-20 18,19 0,1-18,-20 18,19 0,-19-18,19 0,0 18,-19-17,20 17,-20-19,38 2,-38 17,19 0,-19-19,19 19,-19 19,0-19,0 17,0-17,0 19,20-19,-20 17,0 1,0-18,0 18,0-18,0 18,0-18,19 18,-19 0,0-18,0 18,0-18,0 17,0 2,0-2,0-17,0 19,0-2,0 2,0-19,19 17,-19 1,0-18,19 18,-19 0,0 0,0 18,20-19,-1 2,-19-2,0-17,20 36,-20-17,19 16,0-17,0 0,0 0,-19 0,20 0,-20-18,19 17,-19 2,0-19,0 0,19 17,-19-17,39 19,-39-2,19 2,1-2,-1-17,0 36,19-36,-18 36,-1-36,0 18,0 0,1-18,-1 0,1 0,-20 17,0-17,18 0,2 0,-1 0,-19 19,39-19,-39 0,19 0,0 0,0 0,-19 0,39 0,-20 0,39 0,-19 0,-1 0,-19 0,20 0,-39 0,19 0,-19 0,0 0,19 0,1 0,-1 0,-19-19,38 19,-38 0,20 0,-20-17,19 17,-19-18,19 18,1 0,-20-18,0 18,0 0,0-18,19 18,-19-18,0 18,19-18,-19 18,19 0,-19-18,0 18,0 0,0 18,20 0,-20-18,0 18,0-18,19 18,-19-18,0 0,0 18,19 0,-19-18,19 0,-19 17,0-17,0 0,0 19,20-19,-20 17,0 2,19-19,0 0,-19 35,20-35,-20 18,0-18,19 0,-19 18,19 0,-19 0,19-18,1 18,-1 0,0-18,0 18,-19-18,0 17,20-17,-20 0,0 19,19-19,-19 0,19 0,1 17,-2-17,21 19,-19-19,18 17,1 1,-1 0,0 0,1-18,-19 18,18-18,-19 0,39 18,-19-18,-1 18,-18-1,-2-17,2 0,-1 0,1 0,-1 0,19 19,-38-19,20 17,-20-17,38 0,-38 0,19 0,20 0,-39 0,19 0,1 0,-20-17,19 17,-19 0,19-19,-19 19,19 0,1-17,-20 17,19-18,0 18,0 0,-19-18,19 18,-19 0,39-18,-39 18,20 0,-20-18,18 18,2 0,19-18,-39 0,38 18,-38 0,19-17,-19 17,0 0,19-19,-19 2,20 17,-20-19,19 19,0-17,-19-1,19 18,1 0,-20-18,19 0,-19 0,0 18,20-18,-20 18,19 0</inkml:trace>
  <inkml:trace contextRef="#ctx0" brushRef="#br0" timeOffset="2420">7245 466,'0'18,"0"-18,0 17,0-17,-19 36,0-36,19 18,0 0,-20 18,1-36,19 18,-20 0,1 0,19-18,-19 18,19 0,-19 0,19-18,-19 0,19 17,-20 1,20 0,-38 0,19 0,-1 0,20-18,-19 18,-19 0,38 0,-20-18,1 0,19 18,-19-18,19 18,0-18,0 0,-20 0,20 18,0-18,-19 18,19-18,0 0,-19 0,19 17,-19-17,19 18,0-18,0 0,-20 0,20 18,0-18,-19 18,0-18,19 0,-19 0,19 18,0-18,0 18,-20-18</inkml:trace>
  <inkml:trace contextRef="#ctx0" brushRef="#br0" timeOffset="4030">7592 681,'0'0,"-20"18,20-18,-19 0,19 0,0 0,-19 18,19-18,-19 0,0 17,19-17,-20 18,20-18,-19 18,-1-18,20 36,0-36,-18 0,-2 18,1 0,-1 0,1 0,-19 0,38-18,-19 18,19 0,-20-18,1 0,19 18,0-18,0 0,0 17,-19 1,0 18,19-36,0 0,0 18,0-18,-20 18,20-18,0 18,0 0,0-18,0 18,0-18,0 18,0 0,0-18,0 17,0-17,0 18,0-18,0 18,0 0,0-18,0 18,0-18,0 18,20 0,-20 18,0-36,0 18,0-18,19 0,-19 18,0-18,0 17,0 2,19-19,0 17,-19-17,20 18,-20 0,19-18,-19 18,19-18,-19 0,19 0,-19 0,19 18,-19-18,20 0,-1 0,1 0,-2 18,2-18,-1 18,1-18,-20 0,19 0,-19 0,19 0,-19 0,19 0,0 0,-19-18,20 18,-20 0,0 0,19-18,0 18,-19-18,0 18,19-18,-19 0,0 18,20-35,-1 35,-19-19,0 2,0-1,0 18,0-18,20 18,-20-18,0 18,0-18,0 0,0 18,0-18,0 0,0 0,0 0,0 18,0-35,0 35,0-36,0 36,0-18,0 0,0 0,19 18,-19-18,0 0,0 0,0 0,0 18,0-18,0 18,0-17,0-1,0 18,0-18,0 18,0-18,0 0,0 18,0-18,0 18,0-18,0 0,0 0,0 0,0 0,0 18,0-18,0 18,0-18,0 1,0 17,-19-18,19 18,0-18,-20 18,20-18,-19 18,19 0</inkml:trace>
  <inkml:trace contextRef="#ctx0" brushRef="#br0" timeOffset="7338">8574 1147,'0'0,"0"-18,0 18,0-18,-19 0,19 18,0-18,-19 18,19-18,0 0,-19 18,-1-18,20 18,-19 0,19 0,-38-18,19 18,-1-18,20 18,-19 0,-20-18,39 1,-19 17,0-18,-1 18,1-18,0 18,19-18,-19 18,0 0,19 0,-20 0,1 0,-1 0,-18 0,38 18,-39-18,39 0,-19 0,19 18,0 0,-19-18,19 17,-19-17,19 18,0 0,0-18,0 18,0-18,0 18,0-18,0 18,0 0,0-18,0 18,0-18,0 18,0 0,0-18,0 18,19-18,-19 0,0 17,19-17,-19 36,0-36,19 0,-19 18,20-18,-20 18,0 0,19-18,-19 18,0-18,20 18,-2-18,-18 18,0-18,20 18,-20-18,0 18,0-1,0-17,19 0,-19 19,20-19,-20 17,0-17,0 18,19 0,-19-18,0 18,0-18,0 18,0 0,0-18,19 18,-19-18,0 18,0 0,0 0,0-18,0 18,0-18,0 17,0 2,0-19,0 17,0-17,0 18,0 0,0-18,0 18,0-18,0 0,0 18,0-18,-19 0,0 18,19-18,0 18,-20-18,20 0,0 0,-19 0,19 18,-20-18,2 0,18 0,-20 0,20 0,-19 0,19 0,-20 0,1 0,0 0,0 0,-20-18,39 18,-19 0,19 0,0-18,-19 18,0 0,19 0,0 0,0-18,-20 18,20-18</inkml:trace>
  <inkml:trace contextRef="#ctx0" brushRef="#br0" timeOffset="45405">4586 1433,'0'0,"0"0,-19-18,-1 18,1-35,0 35,0-36,-20 36,0-36,20 18,0 18,-20-18,20 18,0-18,19 18,-19-18,19 18,-19 0,-1 0,20-18,0 18,-19 0,19 0,-20-18,20 18,-18-18,-2 18,20 0,-19-18,19 18,-20 0,1-17,-19 17,19-18,-1 18,1 0,19 0,-38 0,38 0,-20 0,20 0,-39 0,39 0,-19 0,19 0,-19 0,0 0,19 0,0 18,-19-18,19 17,0-17,0 18,0 0,0-18,0 18,0-18,0 18,0-18,0 18,0 0,0-18,0 18,19-18,-19 18,0 0,0-18,19 18,0-18,-19 17,19 2,-19-19,20 0,-20 0,0 0,39 17,-39-17,19 0,0 18,0-18,1 18,18-18,0 18,-38-18,20 18,-1-18,1 0,-20 18,18-18,-18 0,20 18,-1 0,1 0,-1 0,0-18,-19 18,0-18,0 17,19 2,0-19,-19 0,0 17,0-17,20 0,-20 18,0-18,19 18,-19 0,0-18,0 18,0-18,0 18,0 0,0-18,0 18,0-18,0 18,0-18,0 18,0 0,0-18,0 17,0-17,-19 0,-1 19,20-2,-19-17,19 0,-19 0,19 18,0-18,-19 0,0 0,19 0,0 0,-20 0,1 0,-19 0,-1 0,0 0,1 0,-1 0,-18 0,18 0,-19 0,39 0,0 0,-1 0,-18 0,38 0,-19 0,-1 0,20 0,-19-18,19 18,-38 0,38-17,-20 17,1 0,-1-19,1 19,0-17,0 17,19 0,-39-18,39 0,-19 18,0 0,0-18,19 0,-39-18,19 36,1-18,0 0,0 0,0 0,-1 1,20-2,-19 19,19-35,-19 35,19-18,-19 0,19 0,0 18,0-18,-20 0,20 0,0 0,0 18,0-18,0 0,0 1,0 17,0-19,0 2,0 17,0-18,0 18,0-18,0 18,0 0,0-36,20 36,-20 0,0-18,0 18</inkml:trace>
  <inkml:trace contextRef="#ctx0" brushRef="#br0" timeOffset="21012">6494 1702,'0'-18,"0"0,-39 18,39 0,0 0,-20 0,20-18,-18 18,-2 0,-18 0,18 0,1 0,-19-18,38 18,-20 0,1 0,0-17,-20 17,39 0,-19 0,19 0,-19 0,-1 0,20 0,0 0,-19 17,19-17,0 18,0-18,0 18,0-18,0 18,0 0,0-18,0 18,0-18,0 18,0 0,0-18,0 18,0-18,0 18,0-18,0 0,0 18,19-18,-19 17,0-17,0 19,0-19,20 0,-20 17,0-17,0 18,0-18,0 18,19-18,-19 0,0 18,0-18,19 0,-19 18,0 0,0-18,20 0,-20 18,0-18,0 18,0-18,0 18,0-18,0 17,0-17,0 19,0-19,-20 0,20 17,0 1,-19-18,19 0,-19 18,-1-18,20 0,0 0,-19 0,19 0,-19 18,0-18,19 0,-20 0,20 0,-19 0,19 0,-19 0,0 0,19 0,0 0,-20 0,20-18,0 18,-19 0,19 0,0-18,-19 18,-1 0,20-18,-18 18,18-17,0 17,0-19,0 2,-20 17,20 0,0-18</inkml:trace>
  <inkml:trace contextRef="#ctx0" brushRef="#br0" timeOffset="18612">5800 1397,'0'0,"0"18,0-18,0 0,0 18,0-18,0 0,0 18,19-18,-19 18,19-18,-19 0,0 0,0 18,20-18,-20 0,0 0,19 0,-19 18,0 0,20-18,-2 0,-18 0,20 0,-20 0,19 0,0 0,-19 0,0-18,20 18</inkml:trace>
  <inkml:trace contextRef="#ctx0" brushRef="#br0" timeOffset="13754">6070 1469,'0'-18,"0"18,0-18,-20 0,20 18,0-18,0 18,0-17,-19-2,19 19,0-17,-19 17,19-18,0 18,0 0,-19-18,19 0,0 18,0-18,0 18,-20 0,1 0,19-18,-19 18,19-18,-20 18,2-18,18 18,-20 0,20 0,-19 0,-1 0,20 0,0 0,-19 0,19 0,0 18,-19-18,19 18,0-18,0 0,-19 0,19 18,-20-18,20 0,0 0,0 18,-19-18,19 18,0-18,-20 0,20 18,-18-18,18 0,-19 0,19 18,0-18,0 0,0 17,-20-17,20 19,0-19,0 0,-19 17,19-17,-20 0,20 18,0 0,0-18,0 0,0 18,-19-18,19 18,0-18,0 18,0-18,0 18,0-18,0 18,0-18,-19 0,19 18,0 0,0-18,0 0,0 18,0-18,0 17,0-17,0 19,0-2,0-17,0 18,0-18,0 18,0-18,0 18,0-18,0 18,19-18,-19 0,0 0,19 0,1 0,-20 18,19-18,-19 0,0 0,20 0,-1 0,-19 18,0-18,18 0,-18 0,20 0</inkml:trace>
  <inkml:trace contextRef="#ctx0" brushRef="#br1" timeOffset="206839">0 1917,'0'0,"20"0,18 0,-19 0,1 0,-1 0,0 0,0 0,20 0,-39 0,19 0,-19-18,20 18,-1 0,0 0,0 0,1 0,-20 0,19 0,0 0,0-18,-19 18,20 0,-1 0,-19 0,19 0,-19 0,0 0,19 0,0 0,1 0,-20-18,19 18,1 0,18-17,-38 17,19 0,-19 0,20 0,-20 0,19 0,0 0,19 0,-18-19,-1 19,20 0,-39 0,19 0,0 0,1 0,-20 0,19-17,-19 17,19-18,0 18,0 0,1-18,19 0,-1 18,-19 0,1-18,18 18,-38 0,19 0,-19-18,19 18,-19 0,20 0,-1 0,0 0,20-18,0 18,-1 0,1-18,-1 18,0 0,-18 0,-1 0,-19-18,20 18,-2 0,-18 0,20 0,-20-18,39 18,-39 0,19 0,-19 0,19 0,0 0,-19-18,19 18,1 0,-1 0,0-17,20 17,-39 0,19-19,1 19,-20 0,19 0,-19 0,19-17,-19 17,19 0,0 0,1 0,-20-18,19 18,0 0,-19-18,19 18,-19 0,0 0,20 0</inkml:trace>
  <inkml:trace contextRef="#ctx0" brushRef="#br0" timeOffset="49016">4991 1863,'0'0,"-39"0,20 18,-20 0,-19 0,20 18,19-36,-39 18,39 0,-20 0,0-1,1 2,19-19,-1 17,1 1,0-18,19 0,-19 0,19 18,-39-18,39 0,-19 18,-1-18,1 0,19 18,-19-18,0 18,-1-18,-18 18,19 0,0-18,-40 0,41 18,-2-1,-19-17,20 0,0 0,19 19,-19-19,19 17,-19-17,19 0,0 0,-20 0,20 19,-19-19,-19 17,38-17,0 0,19 0</inkml:trace>
  <inkml:trace contextRef="#ctx0" brushRef="#br0" timeOffset="52880">4509 2186,'0'18,"19"-18,-19 17,19 2,1 17,18-36,-19 35,40-17,-21 0,-19 0,20 0,-20-18,0 18,-19-18,19 0,-19 18,0-18,20 0,-1 18,-19-18,19 17,-19-17,19 0</inkml:trace>
  <inkml:trace contextRef="#ctx0" brushRef="#br0" timeOffset="50640">4933 1863,'0'0,"0"18,0 0,0-18,0 18,0-18,0 18,0-18,0 18,0 0,0-18,0 18,0 0,0-1,0-17,0 19,0-19,0 17,0 1,-20-18,20 0,0 18,0-18,0 36,0-36,-19 18,19 0,0 0,0 0,-19-18,19 17,0 2,0-19,0 17,0-17,0 19,0-2,-19-17,19 0,0 18,0-18,0 18,0 0,-20-18,20 18,0-18,-19 0,19 18,0-18,0 18,0 0,0-18,0 18,0-18,0 17,0 2,0-19,-19 17,19-17,0 19,0-19,0 17,0 1,0-18,0 18,0-18,0 18,0-18,-19 18,19 0,0-18,0 18,0 18,0-36</inkml:trace>
  <inkml:trace contextRef="#ctx0" brushRef="#br0" timeOffset="54236">5665 2329,'-19'0,"19"0,-20 0,20 18,-19-18,0 0,0 18,-1 0,1 0,0 0,-20 0,20-1,0 2,-1-2,2-17,18 19,-39-2,39-17,0 18,-20 0,20 0,-19-18,0 0,19 36,-19-36,-1 0,1 18,19-18,-19 0,19 0,0 0,0 18,-19-18,0 0,19 18,-20-18,20 17,-19-17,-1 0,20 19,-19-19,19 0,0 17,-19-17,19 19,0-19,-39 17,39-17,0 0,-19 18,0 0,19-18,-19 0,19 18,0-18,0 0,-19 0</inkml:trace>
  <inkml:trace contextRef="#ctx0" brushRef="#br0" timeOffset="55614">5626 2401,'0'0,"0"18,0 0,0-18,0 17,0-17,0 36,0-36,0 19,-19-2,0 1,19 0,0-18,-19 18,19 0,0-18,-20 18,20-18,0 18,-19-18,19 18,0-18,0 18,-19-18,19 17,0-17,0 19,-19-19,19 17,-20-17,20 0,0 0,0 19,-19-19,19 17,0-17,0 18,0-18,-19 18,19-18,0 18,0-18,0 18,-20 0,20-18,-18 0,18 18,0-18,0 17,18-17,-18-17,39-1,-39 18,19-18,1 18,-1-18,-19 18,0-18,19 18,-19 0,0 0,19 0,-19 0,20-18,-1 18,-19 0,38-18,-18 1,-1 17,1 0,-20-19,19 19,-19 0,18 0,-18-17,20 17,-20-19,0 19,19 0,-19 0,39-17,-20 17,0 0,1 0,-20-18,19 18,1-18,-2 18,-18 0,20 0,-1 0,-19-18,0 18,19 0,-19 0,20 0,-1-18,19 0,-38 18,20 0,-20 0</inkml:trace>
  <inkml:trace contextRef="#ctx0" brushRef="#br0" timeOffset="60824">6243 2490,'0'0,"0"0,19 19,-19-19,20 17,-1-17,-19 18,0 0,19 0,0 0,-19 0,20 0,-20 0,19 0,0-1,-19-17,0 19,20-19,-20 0,0 17,18-17,2 0,-20 19,0-2,19-17,-19 0,20 18,-1-18,-19 0,0 18,19 0,-19-18,0 18,0-18,19 18,1 0,-1-18,-19 17,0-17,19 0,-19 19,0-19,0 17,19-17,0 19,-19-19,0 0,20 17,-20-17,19 0,1 18,-20 0,19-18,-19 0</inkml:trace>
  <inkml:trace contextRef="#ctx0" brushRef="#br0" timeOffset="62328">6706 3225,'0'0,"-20"0,20 0,-19 0,-1 0,20 0,-19 0,19 0,-19 0,0 0,19 0,-19 0,19 0,-20 0,20 0,-19 0,0 0,0 0,19 0,-39 18,19-18,2 0,-2 0,20 0,-19 18,0-18,19 0,0 0,-20 0,20 18,-19-18,19 18,-19-18,19 0,-19 0,19 17,0-17,0 19,0-2,0-17,0 19,0-19,0 17,0 2,0-2,0-17,0 18,0 0,0 0,0-18,0 18,0-18,0 18,0 0,0-18,0 17,0-17,19 19,-19-2,0-17,19 19,-19-19,0 17,0-17,19 19,-19-2,0-17,0 0,20 18,-20-18,19 0,-19 18,0-18,19 18,-19-18,0 18,20-18,-2 18,2 0,-20-18,39 17,-39-17,19 0,-19 19,0-19,19 0,0 17,-19-17,20 0,-20 0,19 0,-19 0,19 0,0 0,-19 0,19 0,-19-17,20 17,-1 0,-19 0,20 0,-20-19,19 19,0-17,-19 17,0-18,19 18,-19 0,20-18,-20 18,0-18,0 0,0 18,19-18,-19 18,0-18,19 1,-19 17,0-19,0 19,0-17,0 17,0-19,0 2,0 17,0-19,0 19,0-17,0-1,0 18,0-18,0 18,0-18,-19 18,19-18,0 0,0 18,0-18,0 18,-19 0,19-17,0-2,0 19,0 0,0-17,-20 17,20 0,-19-19,19 19,0-17,-19 17,19-19,0 19,0-17,-19 17,19 0,0-18,-20 18,20 0</inkml:trace>
  <inkml:trace contextRef="#ctx0" brushRef="#br0" timeOffset="58504">6609 2687,'0'19,"0"-2,-19-17,0 19,-1-19,20 35,-38-35,19 36,-1-18,-19 18,21-19,-21 19,39-36,-39 36,39-36,-19 18,0-18,19 0,0 18,-19 0,-1-18,1 18,0-18,19 18,-19 0,-1-18,-18 17,38-17,-20 36,1-36,0 19,19-2,-19 2,-1-19,1 17,19-17,-19 0,0 18,19-18,-20 0,1 18,19-18,-19 0,-1 18,2 0,18-18,-39 18,39 0,0-18,-39 17,39-17,-19 19,19-2,-39-17,39 19,-19-2,19-17,0 0,0 19,-20-19,20 0,-18 0,18 17,0-17,-19 18,19 0,-20-18,20 18,-19-18,19 0,-20 18,20-18,0 18,0-18,-19 0</inkml:trace>
  <inkml:trace contextRef="#ctx0" brushRef="#br1" timeOffset="210803">309 3960,'0'0,"19"0,0 0,-19-18,19 18,1 0,-1-18,0 18,-19-18,19 18,0 0,-19-18,20 18,-20 0,19 0,1 0,-20-18,19 0,39 18,-39-17,19-2,40 2,-40-2,20-16,-1 17,2 0,-2-18,-37 36,18-18,-19 1,0 17,-19-19,20 19,-20-17,38 17,-19-19,20 19,0-17,38-2,-20-16,40-1,-39 18,38-18,-38 36,0-36,-1 19,-37-2,-1 19,-19 0,0 0,19 0,-19 0,39-17,-20 17,20-19,-1 2,20 17,-39-18,0 18,-19 0,20 0,-20 0,0-18,19 18,0 0,-19 0,19 0,1 0,-1-18,20 18,-39-18,19 18,0-18,0 18,-19 0,0-18,20 18,-20 0,19-17,0 17,-19 0,19 0,-19-19,20 19,-20 0,19 0,-19-17,20 17,-20-19,19 19,-19 0</inkml:trace>
  <inkml:trace contextRef="#ctx0" brushRef="#br1" timeOffset="215923">3391 3888,'-19'0,"19"18,0-18,0 18,0-18,0 0,0 18,-19-18,19 18,0-1,0 2,0-19,-19 17,19 2,0-2,-20 19,20-18,0 0,-19 0,0 18,19-18,-19-1,19 19,-20-17,20-2,0-17,-39 36,39-18,0-18,0 18,-19 0,19-18,0 18,0-18,0 18,-18-18,18 18,-20-1,20-17,0 19,0-2,-19 2,19-2,0-17,-20 36,20-18,0 0,0 0,-19 0,0 18,19-19,-19 2,19 34,-20-35,1 0,19 18,0-18,-19 18,0-36,19 18,0-1,0 2,-20-2,20 2,-19-2,19 1,0 0,-19 18,19-36,-20 18,20 17,-19 1,0 0,19-36,0 19,0-2,0 1,-19 0,-1 0,20 0,0 18,-19 0,19-19,-19 19,19-17,-19 16,-1-17,20 0,0 0,-19-18,19 18,0 0,0-18,0 17,-20-17,20 19,0-2,0-17,0 19,-19-2,19-17,0 36,0-36,-18 36,18-18,-20 0,20 35,0-53,-19 36,-1 0,20-18,0 0,-38 0,38 0,0 18,0-36,0 17,-19-17,19 19,0-2,-20-17,20 19,0-19,0 17,0-17,0 0,0 19,0-2,-19-17,19 18,0-18,0 18,0 0</inkml:trace>
  <inkml:trace contextRef="#ctx0" brushRef="#br1" timeOffset="218661">4779 5106,'0'19,"0"-19,0 17,0 2,0-2,0-17,0 36,0-36,0 18,0 18,0-36,0 18,0 18,0-19,0 2,0 34,0-34,0 16,0 1,0 0,0 18,0-18,0-19,0 19,0 0,0 0,0-18,0 0,0 18,0-19,0 2,0 16,0 1,0-18,0 18,0 0,0 0,0-19,0 19,0 18,0-36,0 0,0 17,0-16,0-2,0 2,0 34,0-35,0 18,0 0,0-1,0 1,0-18,0 18,19 0,-19 0,0-18,0 18,0-36,0 17,0 19,0-18,0 0,0 36,0-36,0 0,0 17,0-16,0 17,0-19,0 19,0-18,0 0,0 18,0-36,0 18,0-18,0 35,0-35,0 19,0-19,0 35,0-17,0 0,0 0,0-18,0 18,19-18</inkml:trace>
  <inkml:trace contextRef="#ctx0" brushRef="#br1" timeOffset="220498">6282 5555,'0'17,"19"2,-19-19,19 17,-19-17,0 36,19 0,1-18,-20 18,0-18,19 0,0 17,-19-16,20-2,-2 37,2-36,-20 0,0 36,19-37,1 19,-1 0,-19-17,19-2,-19 19,0-36,19 36,-19-36,0 18,0 0,20-1,-20 19,0-36,0 36,19-18,0 18,0 18,-19-1,0-34,19-2,1 37,-1-54,-19 36,0-18,20 0,-20 0,0 0,0-18,19 35,0 1,0-18,-19 36,20-36,-1 18,-19-1,0-16,19-19,-19 36,19-36,-19 17,0-17,0 36,20-36,-20 36,0-36,19 36,0 0,-19-19,0 2,20 16,-2-17,-18 0,20 18,-20-36,0 18,0-18,0 18,0 0,0-18,19 18,-19-18,0 18,0-1,0-17,0 18,0-18,0 18,20-18,-20 0</inkml:trace>
  <inkml:trace contextRef="#ctx0" brushRef="#br1" timeOffset="223165">7630 5734,'0'0,"19"0,-19 18,0-18,0 18,20-18,-20 18,0-18,0 17,0 2,0-2,19 2,-19-2,0 1,20 18,-1-18,0 18,-19 0,19 0,1 0,-1-19,0 19,-19-18,19 18,-19-18,19-1,1 19,-20-36,0 36,19-18,-19 0,20 0,-20 0,19-18,-19 18,0-18,19 36,-19-18,19-1,1 19,-20-36,0 36,19-18,0 0,-19 18,19-18,-19 0,19 0,-19 0,0-18,0 17,20-17,-20 19,0-2,0 1,19-18,1 18,-20 0,0 0,0 0,18 0,-18-18,20 36,-20-36,0 17,19-17,-19 19,0-2,0 2,20-19,-20 17,0 1,19 18,-19-18,0 0,19 0,0-18,-19 18,0 0,0-18,0 17,0-17,0 19,19-19,-19 17,0-17,0 0,0 18,0-18,0 18,20-18,-20 18,19 0,-19 18,19 0,0-18,-19 0,20-1,-20 1,0-18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9:34:54.859"/>
    </inkml:context>
    <inkml:brush xml:id="br0">
      <inkml:brushProperty name="width" value="0.15" units="cm"/>
      <inkml:brushProperty name="height" value="0.15" units="cm"/>
      <inkml:brushProperty name="color" value="#3165BB"/>
      <inkml:brushProperty name="ignorePressure" value="1"/>
    </inkml:brush>
    <inkml:brush xml:id="br1">
      <inkml:brushProperty name="width" value="0.0875" units="cm"/>
      <inkml:brushProperty name="height" value="0.5" units="cm"/>
      <inkml:brushProperty name="color" value="#FFFF00"/>
      <inkml:brushProperty name="transparency" value="127"/>
      <inkml:brushProperty name="tip" value="rectangle"/>
      <inkml:brushProperty name="rasterOp" value="maskPen"/>
      <inkml:brushProperty name="ignorePressure" value="1"/>
    </inkml:brush>
  </inkml:definitions>
  <inkml:trace contextRef="#ctx0" brushRef="#br0">3900 45,'0'0,"0"0,11 0,-11 11,0-11,0 11,11-11,1 11,-12 0,0 0,11 0,-11 11,0-22,11 12,0-1,-11 0,0 0,0-11,11 11,-11 0,0-11,0 11,0-11,11 12,-11-1,0-11,0 11,0-11,0 11,0-11,0 11,0 0,0 1,0-12,0 11,0 0,0-11,0 11,0-11,0 11,-11-11,11 11,-11-11,0 0,11 11,0-11,-11 0,0 0,11 11,-12-11,12 11,-11-11,0 0,11 0,-11 0,-11 0,22 12,-23-12,1 0,11 0,-1 11,-21 0,22-11,0 0,11 0,-12 0,12 0,-11 0,0 0,11 11,0-11,-11 0,0 0,0 11,0-11,-12 0,12 0,11 0,-11 0,11 0,-12 0,1 0,0 0,-11 0,11 0,0-11,-1 11,1 0,0-11,11 11,-11 0,11-11,0 11,-12-11,12 11,0-12,0 1,0 11,0-11</inkml:trace>
  <inkml:trace contextRef="#ctx0" brushRef="#br0" timeOffset="1">3911 0,'-11'0,"11"0,-11 0,11 0,0 11,-11-11,0 0,11 11,-12-11,12 11,-11-11,11 0,0 12,-11-1,0-11,11 11,-11-11,-1 11,12 0,-11-11,-11 11,11 0,-12-11,1 22,11-10,-11-12,22 11,-11-11,-1 0,12 11,-11-11,11 11,0-11,-11 11,11 0,-23 0,23-11,-11 12,0-1,0 0,0-11,11 0,-11 11,11 0,0-11,0 0,-11 0,11 11,0-11,0 0,-12 12,1-12,11 11,-11-11,11 11,-11 0,-1 0,12-11,0 0,-11 0</inkml:trace>
  <inkml:trace contextRef="#ctx0" brushRef="#br0" timeOffset="2">1475 290,'0'0,"0"0,-11 0,11 11,0-11,0 11,-11-11,-1 11,12-11,0 22,-11-22,11 11,0 0,0 0,-10-11,10 12,-12-1,12-11,0 11,0-11,0 22,0-22,-11 11,11 0,0 1,0-12,0 22,-22 0,10 1,12-12,-11 11,0-11,11 0,0 22,0-33,-11 12,11-12,-11 22,11-11,0 0,0-11,0 11,0-11,0 12,0-1,-11 0,11 11,0-22,0 11,0 0,0 1,0 10,0-11,0 0,0 0,0 0,0 0,0 23,0-23,0 22,0-21,0 21,11-22,-11 0,0 12,0-23,11 11,-11-11,0 11,0 0,11-11,-11 11,11 0,-11 1,11-2,-11 2,12-12,-12 11,0-11,11 11,-11-11,0 11,11 0,0-11,-11 11,12-11,-12 11,0-11,10 12,-10-12,11 0,-11 11,0-11,12 0,-12 11,0-11,11 11,-11-11,0 0,11 0,-11 11,11-11,-11 0,12 0,-12 0,0 0,11 0,0 11,-11-11,11 0,0 0,0 0,-11 0,11 0,-11 0,0 0,12 0,-12 0,22 0,-22 0,11 0,-11 0,23 0,-23 0,11 0,-11 0,11 0,-11 11,0 1,0-1,-11 0,11-11,-11 0,11 11,0-11,0 0,0 11,-11 0,11 1,0-12,0 10,0-10,-12 12,12-1,0-11,0 11,0-11,0 22,0-22,-11 11,11-11,-11 11,11 1,0-12,0 11,0-11,0 11,0-11,0 22,0-22,0 11,0-11,0 12,0-1,0-11,0 11,0 0,0 0,0-11,0 11,0 0,0 1,0 10,0-22,0 11,0-11,0 11,0 0,0-11,0 11,11-11,-11 11,0-11,0 23,11-23,-11 11,0-11,12 11,-12-11,0 11,11-11,-11 0,0 11,11-11,-11 11,0-11,0 12,11-12,-11 0,11 0,-11 0,11 11,-11-11,0 0,12 0,-12 11,0 0,22-11,-22 0,11 11,-11-11,11 0,0 0,-11 0,0 11,11-11,-11 0,12 0,-12 0,11 0,0 0,0 11,1-11,-1 0,0 0,0 0,11 0,-11 0,1 0,-1 0,-11 0,11 0,0 0,0 0,0 0,12 0,-1 0,1 0,-1 0,-11 0,0 0,0 0,-11 0,0 11,0-11,0 11,0 1,12-12,-12 11,0 0,0 0,0-11,0 11,0-11,0 11,0-11,0 23,0-23,0 11,0 0,0 0,11-11,-11 11,0-11,0 23,0-23,0 11,0-11,0 11,0 0,0 11,11-11,-11 0,0 0,0 1,0-1,0 0,0 0,0 11,0-22,0 12,11-1,-11 0,0 0,11-11,-11 22,12-11,-12 1,0-1,0 0,11-11,-11 11,0 0,11 0,-11-11,0 12,11-12,-11 10,0 1,11 1,-11-12,11 11,-11-11,12 11,-1 0,-11-11,0 11,11-11,-11 0,11 11,-11-11,11 12,0-12,0 0,1 11,-1-11,0 0,0 0,1 11,-1 0,0-11,0 0,-11 0,22 0,-22 0,11 0,1 0,-1 0,11 0,-11 0,0 0,23 0,-12 0,1 0,-1 0,0 0,1 0,-1 0,-11 0,1 0,-1 0,0 0,-11 0,11 0,-11 0,11-11,-11 11,11 0,1-11,-12 11,11 0,-11-11,11-1,0 12,-11-11,11 11,-11-11,22 0,-22 11,12 0,-12-11,11 11,-11 11,0-11,0 11,0-11,0 11,11-11,-11 11,0 1,0-12,0 11,0-11,0 11,0-11,11 11,-11 0,0-11,0 11,0-11,0 11,0 1,0-1,0-11,0 11,0 0,0 0,0-11,12 11,-12 1,0-12,11 10,-11 2,0-1,0 11,11-11,0 0,-11 0,0-11,11 23,-11-12,11 11,1-11,-1 1,0-1,-11 0,11 0,-11-11,11 11,-11 0,0-11,0 0,11 11,-11-11,23 12,-23-2,11 2,0-1,0-11,1 22,10-22,-11 22,0-22,0 11,0 1,1-12,-1 0,0 0,-11 11,0-11,11 0,1 0,-1 0,-11 11,22-11,-22 0,11 0,0 0,0 0,-11 0,23 0,-12 0,22 0,-10 0,-1 0,-11 0,12 0,-23 0,11 0,-11 0,0 0,11 0,0 0,0 0,-11-11,23 11,-23 0,11 0,-11-11,11 11,-11-12,11 12,0 0,-11-11,0 11,0 0,0-11,11 11,-11-11,0 11,12-11,-12 11,11 0,-11-11,0 11,0 0,0 11,11 0,-11-11,0 11,0-11,11 11,-11-11,0 0,0 11,12 1,-12-12,11 0,-11 11,0-11,0 0,0 11,11-11,-11 11,0 0,11-11,0 0,-11 23,11-23,-11 11,0-11,11 0,-11 11,12 0,-12 0,11-11,0 11,0 0,1-11,-1 12,-11-12,0 10,11-10,-11 0,0 12,11-12,-11 0,11 0,0 11,0-11,12 11,-12-11,11 11,1 0,-1 0,0 0,1-11,-12 12,11-12,-11 0,23 11,-12-11,0 11,-10 0,-1-11,0 0,0 0,1 0,-1 0,11 11,-22-11,11 11,-11-11,22 0,-22 0,12 0,10 0,-22 0,11 0,1 0,-12-11,11 11,-11 0,11-11,-11 11,11 0,0-11,-11 11,11-11,0 11,1 0,-12-11,11 11,-11 0,22-12,-22 12,11 0,-11-11,11 11,1 0,10-11,-22 0,23 11,-23 0,11-11,-11 11,0 0,11-11,-11 0,11 11,-11-12,11 12,0-10,-11-2,11 12,1 0,-12-11,11 0,-11 0,0 11,11-11,-11 11,11 0</inkml:trace>
  <inkml:trace contextRef="#ctx0" brushRef="#br0" timeOffset="3">4202 290,'0'11,"0"-11,0 11,0-11,-11 22,0-22,11 11,0 0,-12 11,1-22,11 12,-11-1,0 0,11-11,-12 11,12 0,-11 0,11-11,-11 0,11 11,-11 1,11-1,-22 0,11 0,-1 0,12-11,-11 11,-11 1,22-1,-12-11,1 0,11 11,-11-11,11 11,0-11,0 0,-11 0,11 11,0-11,-11 11,11-11,0 0,-11 0,11 11,-11-11,11 11,0-11,0 0,-12 0,12 11,0-11,-11 12,0-12,11 0,-11 0,11 11,0-11,0 11,-11-11</inkml:trace>
  <inkml:trace contextRef="#ctx0" brushRef="#br0" timeOffset="4">4403 423,'0'0,"-11"11,11-11,-11 0,11 0,0 0,-11 11,11-11,-12 0,1 11,11-11,-11 12,11-12,-11 11,-1-11,12 22,0-22,-11 0,0 11,0 0,0 1,0-1,-12 0,23-11,-11 11,11 0,-11-11,0 0,11 11,0-11,0 0,0 11,-11 0,0 12,11-23,0 0,0 11,0-11,-12 11,12-11,0 11,0 0,0-11,0 11,0-11,0 12,0-1,0-11,0 11,0-11,0 11,0-11,0 11,0 0,0-11,0 11,0-11,0 12,12-1,-12 11,0-22,0 11,0-11,11 0,-11 11,0-11,0 11,0 0,11-11,0 11,-11-11,11 12,-11-1,11-11,-11 11,11-11,-11 0,12 0,-12 0,11 11,-11-11,11 0,0 0,0 0,0 11,1-11,-1 11,0-11,-11 0,11 0,-11 0,12 0,-12 0,11 0,0 0,-11-11,11 11,-11 0,0 0,11-11,0 11,-11-11,0 11,11-11,-11 0,0 11,12-23,-1 23,-11-11,0 0,0 0,0 11,0-11,11 11,-11-11,0 11,0-11,0 0,0 11,0-12,0 1,0 0,0 0,0 11,0-22,0 22,0-23,0 23,0-11,0 0,0 0,11 11,-11-11,0 0,0-1,0 1,0 11,0-11,0 11,0-11,0 0,0 11,0-11,0 11,0-11,0 0,0 11,0-11,0 11,0-12,0 1,0 0,0 0,0 0,0 11,0-11,0 11,0-12,0 1,0 11,-11-11,11 11,0-11,-11 11,11-11,-11 11,11 0</inkml:trace>
  <inkml:trace contextRef="#ctx0" brushRef="#br0" timeOffset="5">4973 713,'0'0,"0"-11,0 11,0-12,-11 1,11 11,0-11,-12 11,12-11,0 0,-11 11,0-11,11 11,-11 0,11 0,-22-12,11 12,-1-11,12 11,-11 0,-11-11,22 0,-12 11,1-11,0 11,0-11,0 11,11-11,-11 11,0 0,11 0,-12 0,1 0,0 0,-12 0,23 11,-22-11,22 0,-11 0,11 11,0 0,-11-11,11 11,-11-11,11 11,0 0,0-11,0 12,0-12,0 11,0-11,0 11,0 0,0-11,0 11,0-11,0 11,0 1,0-12,0 11,11-11,-11 0,0 11,11-11,-11 22,0-22,11 0,-11 11,12-11,-12 11,0 1,10-12,-10 11,0-11,12 11,-1-11,-11 11,0-11,11 11,-11-11,0 11,0 0,0-11,11 0,-11 11,12-11,-12 11,0-11,0 12,11-1,-11-11,0 11,0-11,0 11,0 0,0-11,11 11,-11-11,0 12,0-1,0 0,0-11,0 11,0-11,0 11,0 0,0-11,0 11,0-11,0 12,0-1,0-11,0 11,0-11,0 0,0 11,0-11,-11 0,0 11,11-11,0 11,-12-11,12 0,0 0,-11 0,11 12,-11-12,0 0,11 0,-12 0,12 0,-10 0,10 0,-12 0,1 0,0 0,0 0,-12-12,23 12,-11 0,11 0,0-11,-11 11,0 0,11 0,0 0,0-11,-11 11,11-11</inkml:trace>
  <inkml:trace contextRef="#ctx0" brushRef="#br0" timeOffset="6">2660 891,'0'0,"0"0,-11-11,-1 11,1-23,0 23,0-22,-12 22,1-22,11 11,0 11,-12-11,12 11,0-11,11 11,-11-12,11 12,-11 0,-1 0,12-11,0 11,-11 0,11 0,-11-11,11 11,-11-11,0 11,11 0,-11-11,11 11,-12 0,1-11,-11 11,11-11,0 11,0 0,11 0,-23 0,23 0,-11 0,11 0,-23 0,23 0,-11 0,11 0,-11 0,0 0,11 0,0 11,-11-11,11 11,0-11,0 11,0 0,0-11,0 11,0-11,0 11,0-11,0 12,0-1,0-11,0 11,11-11,-11 11,0 0,0-11,11 11,0-11,-11 11,11 0,-11-11,12 0,-12 0,0 0,22 11,-22-11,11 0,1 12,-1-12,0 11,11-11,0 11,-22-11,12 11,-1-11,0 0,-11 11,11-11,-11 0,11 11,0 1,1-1,-1 0,0-11,-11 11,0-11,0 11,11 0,0-11,-11 0,0 11,0-11,12 0,-12 12,0-12,11 11,-11 0,0-11,0 11,0-11,0 11,0 0,0-11,0 12,0-12,0 10,0-10,0 12,0-1,0-11,0 11,0-11,-11 0,-1 11,12 0,-11-11,11 0,-11 0,11 11,0-11,-11 0,0 0,11 0,0 0,-12 0,1 0,-11 0,0 0,-1 0,1 0,0 0,-12 0,12 0,-12 0,23 0,0 0,0 0,-12 0,23 0,-11 0,0 0,11 0,-11-11,11 11,-22 0,22-11,-12 11,1 0,0-11,0 11,0-11,-1 11,12 0,-22-11,22-1,-11 12,0 0,0-10,11-2,-23-10,12 22,0-11,0 0,-1 0,1-1,0 1,11 0,-11 11,11-22,-11 22,11-11,-11 0,11-1,0 12,0-11,-12 0,12 0,0 0,0 11,0-11,0-1,0 1,0 11,0-11,0 0,0 11,0-11,0 11,0-11,0 11,0 0,0-22,12 22,-12 0,0-11,0 11</inkml:trace>
  <inkml:trace contextRef="#ctx0" brushRef="#br0" timeOffset="7">3766 1058,'0'-11,"0"0,-22 11,22 0,0 0,-12 0,12-11,-11 11,0 0,-11 0,11 0,0 0,-12-12,23 12,-11 0,0 0,-1-11,-10 11,22 0,-11 0,11 0,-11 0,0 0,11 0,0 0,-11 11,11-11,0 12,0-12,0 11,0-11,0 11,0 0,0-11,0 11,0-11,0 11,0 1,0-12,0 10,0-10,0 12,0-12,0 0,0 11,11-11,-11 11,0-11,0 11,0-11,11 0,-11 11,0-11,0 11,0-11,0 11,11-11,-11 0,0 12,0-12,11 0,-11 11,0 0,0-11,11 0,-11 11,0-11,0 11,0-11,0 11,0-11,0 11,0-11,0 12,0-12,-11 0,11 11,0 0,-11-11,11 0,-11 11,0-11,11 0,0 0,-11 0,11 0,-12 11,1-11,11 0,-11 0,11 0,-11 0,11 0,-12 0,1 0,11 0,0 0,-11 0,11-11,0 11,-11 0,11 0,0-11,-11 11,0 0,11-11,-11 11,11-11,0 11,0-12,0 1,-12 11,12 0,0-11</inkml:trace>
  <inkml:trace contextRef="#ctx0" brushRef="#br0" timeOffset="8">3364 868,'0'0,"0"12,0-12,0 0,0 11,0-11,0 0,0 11,11-11,-11 11,11-11,-11 0,0 0,0 11,11-11,-11 0,0 0,11 0,-11 11,0 1,12-12,-1 0,-11 0,11 0,-11 0,11 0,0 0,-11 0,0-12,11 12</inkml:trace>
  <inkml:trace contextRef="#ctx0" brushRef="#br0" timeOffset="9">3520 913,'0'-11,"0"11,0-11,-11 0,11 11,0-12,0 12,0-11,-11 0,11 11,0-11,-12 11,12-11,0 11,0 0,-11-11,11 0,0 11,0-11,0 11,-11 0,0 0,11-11,-11 11,11-12,-11 12,0-11,11 11,-12 0,12 0,-11 0,0 0,11 0,0 0,-11 0,11 0,0 11,-11-11,11 12,0-12,0 0,-11 0,11 11,-12-11,12 0,0 0,0 11,-11-11,11 11,0-11,-11 0,11 11,-11-11,11 0,-11 0,11 11,0-11,0 0,0 11,-12-11,12 11,0-11,0 0,-11 11,11-11,-11 0,11 12,0-1,0-11,0 0,0 11,-11-11,11 11,0-11,0 11,0-11,0 11,0-11,0 12,0-12,-11 0,11 11,0 0,0-11,0 0,0 11,0-11,0 11,0-11,0 11,0 0,0-11,0 12,0-12,0 11,0-11,0 11,0-11,0 11,11-11,-11 0,0 0,11 0,0 0,-11 11,11-11,-11 0,0 0,12 0,-1 0,-11 11,0-11,11 0,-11 0,11 0</inkml:trace>
  <inkml:trace contextRef="#ctx0" brushRef="#br1" timeOffset="10">0 1192,'0'0,"11"0,12 0,-12 0,0 0,0 0,1 0,-1 0,11 0,-22 0,11 0,-11-12,11 12,0 0,1 0,-1 0,0 0,-11 0,11 0,0 0,0-11,-11 11,12 0,-1 0,-11 0,11 0,-11 0,0 0,11 0,0 0,1 0,-12-11,11 11,0 0,11-11,-22 11,11 0,-11 0,12 0,-12 0,11 0,0 0,11 0,-11-11,0 11,12 0,-23 0,11 0,0 0,1 0,-12 0,11-11,-11 11,11-11,0 11,0 0,0-12,12 2,-1 10,-11 0,1-12,10 12,-22 0,11 0,-11-11,11 11,-11 0,11 0,0 0,1 0,10-11,0 11,1 0,-1-11,0 11,1 0,-12 0,0 0,-11-11,11 11,0 0,-11 0,12 0,-12-11,22 11,-22 0,11 0,-11 0,11 0,0 0,-11-12,11 12,1 0,-1 0,0-11,12 11,-23 0,11-11,0 11,-11 0,11 0,-11 0,11-11,-11 11,11 0,0 0,1 0,-12-11,11 11,0 0,-11-11,11 11,-11 0,0 0,12 0</inkml:trace>
  <inkml:trace contextRef="#ctx0" brushRef="#br0" timeOffset="11">2894 1158,'0'0,"-22"0,11 11,-11 0,-12 1,11 10,12-22,-22 11,22 0,-12 0,1 0,0 1,11-12,-1 11,1 0,0-11,11 0,-11 0,11 11,-23-11,23 0,-11 11,0-11,0 0,11 11,-11-11,0 12,-1-12,-10 10,11 2,0-12,-23 0,23 11,0 0,-12-11,12 0,0 0,11 11,-11-11,11 11,-11-11,11 0,0 0,-11 0,11 11,-11-11,-12 11,23-11,0 0,11 0</inkml:trace>
  <inkml:trace contextRef="#ctx0" brushRef="#br0" timeOffset="12">2615 1359,'0'11,"11"-11,-11 11,11 0,1 11,10-22,-11 23,23-12,-12 0,-11 0,11 0,-11-11,1 11,-12-11,11 0,-11 12,0-12,11 0,0 11,-11-11,12 11,-12-11,11 0</inkml:trace>
  <inkml:trace contextRef="#ctx0" brushRef="#br0" timeOffset="13">2861 1158,'0'0,"0"11,0 0,0-11,0 12,0-12,0 11,0-11,0 11,0 0,0-11,0 11,0 0,0 0,0-11,0 12,0-12,0 11,0 0,-11-11,11 0,0 11,0-11,0 22,0-22,-11 12,11-2,0 2,0-1,-12-11,12 11,0 0,0-11,0 11,0-11,0 11,0 0,-11-11,11 0,0 12,0-12,0 11,0 0,-11-11,11 11,0-11,-11 0,11 11,0-11,0 11,0 1,0-12,0 11,0-11,0 11,0 0,0-11,-12 11,12-11,0 11,0-11,0 11,0 1,0-12,0 10,0-10,0 12,0-12,-11 11,11 0,0-11,0 11,0 11,0-22</inkml:trace>
  <inkml:trace contextRef="#ctx0" brushRef="#br0" timeOffset="14">3285 1448,'-11'0,"11"0,-11 0,11 11,-11-11,0 0,0 11,-1 0,1 0,0 1,-12-1,13 0,-1 0,-1 0,1-11,11 11,-22 0,22-11,0 12,-12-2,12 2,-11-12,0 0,11 22,-11-22,0 0,0 11,11-11,-11 0,11 0,0 0,0 11,-12-11,1 0,11 11,-11-11,11 11,-11-11,-1 0,12 12,-11-12,11 0,0 11,-11-11,11 11,0-11,-22 11,22-11,0 0,-11 11,0 0,11-11,-12 0,12 12,0-12,0 0,-11 0</inkml:trace>
  <inkml:trace contextRef="#ctx0" brushRef="#br0" timeOffset="15">3263 1492,'0'0,"0"12,0-1,0-11,0 11,0-11,0 22,0-22,0 11,-11 0,0 1,11-2,0-10,-11 12,11-1,0-11,-12 11,12-11,0 11,-11-11,11 11,0-11,0 11,-11-11,11 11,0-11,0 12,-11-12,11 11,-12-11,12 0,0 0,0 11,-10-11,10 11,0-11,0 11,0-11,-11 11,11-11,0 12,0-12,0 11,-12 0,12-11,-11 0,11 11,0-11,0 11,11-11,-11-11,23 0,-23 11,10-11,2 11,-1-11,-11 11,0-12,11 12,-11 0,0 0,11 0,-11 0,12-11,-1 11,-11 0,22-11,-11 0,0 11,1 0,-12-11,11 11,-11 0,11 0,-11-11,11 11,-11-12,0 12,11 0,-11 0,23-11,-12 11,0 0,0 0,-11-11,11 11,1-11,-1 11,-11 0,11 0,0 0,-11-11,0 11,11 0,-11 0,11 0,0-11,12 0,-23 11,11 0,-11 0</inkml:trace>
  <inkml:trace contextRef="#ctx0" brushRef="#br0" timeOffset="16">3621 1548,'0'0,"0"0,11 11,-11-11,11 11,0-11,-11 12,0-2,12 2,-1-1,-11 0,11 0,-11 0,11 0,0 0,-11-11,0 12,11-12,-11 0,0 11,11-11,1 0,-12 11,0 0,11-11,-11 0,11 11,0-11,-11 0,0 11,11 1,-11-12,0 11,0-11,11 11,1 0,-1-11,-11 11,0-11,11 0,-11 11,0-11,0 11,11-11,0 11,-11-11,0 0,12 11,-12-11,11 0,0 12,-11-1,11-11,-11 0</inkml:trace>
  <inkml:trace contextRef="#ctx0" brushRef="#br0" timeOffset="17">3889 2005,'0'0,"-11"0,11 0,-11 0,-1 0,12 0,-11 0,11 0,-11 0,0 0,11 0,-11 0,11 0,-12 0,12 0,-11 0,0 0,0 0,11 0,-22 11,10-11,1 0,0 0,11 0,-11 11,0-11,11 0,0 0,-11 0,11 11,-11-11,11 11,-12-11,12 0,-11 0,11 11,0-11,0 11,0 0,0-11,0 12,0-12,0 11,0 0,0 0,0-11,0 11,0 0,0 1,0-12,0 11,0-11,0 11,0 0,0-11,0 11,0-11,11 11,-11 0,0-11,12 12,-12-12,0 11,0-11,11 11,-11 0,0-11,0 0,11 11,-11-11,11 0,-11 11,0-11,11 12,-11-12,0 10,11-10,0 11,1 1,-12-12,22 11,-22-11,11 0,-11 11,0-11,11 0,0 11,-11-11,12 0,-12 0,11 0,-11 0,11 0,0 0,-11 0,11 0,-11-11,12 11,-1 0,-11 0,11 0,-11-11,11 11,0-11,-11 11,0-12,11 12,-11 0,12-11,-12 11,0-10,0-2,0 12,11-11,-11 11,0-11,11 0,-11 11,0-11,0 11,0-11,0 11,0-12,0 1,0 11,0-11,0 11,0-11,0 0,0 11,0-11,0 11,0-11,-11 11,11-12,0 1,0 11,0-11,0 11,-11 0,11-11,0 0,0 11,0 0,0-11,-12 11,12 0,-11-12,11 12,0-11,-11 11,11-11,0 11,0-11,-11 11,11 0,0-11,-11 11,11 0</inkml:trace>
  <inkml:trace contextRef="#ctx0" brushRef="#br0" timeOffset="18">3833 1670,'0'12,"0"-1,-11-11,0 11,-1-11,12 22,-22-22,11 23,0-12,-12 11,12-11,-11 11,22-22,-22 22,22-22,-11 12,-1-12,12 0,0 11,-11 0,0-11,0 11,-1-11,12 11,-11 0,0-11,-11 11,22-11,-11 23,0-23,-1 11,12 0,-11 0,0-11,0 11,11-11,-12 0,1 12,11-12,-11 0,0 11,11-11,-11 0,0 11,0 0,11-11,-23 11,23 0,0-11,-22 11,22-11,-11 11,11 0,-23-11,23 12,-11-1,11-11,0 0,0 11,-11-11,11 0,-11 0,11 11,0-11,-11 11,11 0,-12-11,12 12,-11-12,11 0,-11 11,11-11,0 11,0-11,-11 0</inkml:trace>
  <inkml:trace contextRef="#ctx0" brushRef="#br1" timeOffset="19">179 2461,'0'0,"11"0,0 0,-11-11,11 11,1 0,-1-11,0 11,-11-11,11 11,0 0,-11-11,12 11,-12 0,11 0,0 0,-11-11,11-1,23 12,-23-11,11 0,23 0,-23 0,12-12,-1 12,1 1,-1-13,-21 23,10-11,-11 0,0 11,-11-11,11 11,-11-11,23 11,-12-12,11 12,0-11,23 0,-11-11,22 0,-23 10,23-10,-22 22,-1-22,0 11,-21-1,-1 12,-11 0,0 0,11 0,-11 0,23-11,-12 11,11-11,0 0,12 11,-23-11,0 11,-11 0,11 0,-11 0,0-11,11 11,1 0,-12 0,11 0,0 0,0-11,12 11,-23-11,11 11,0-11,0 11,-11 0,0-12,11 12,-11 0,11-11,1 11,-12 0,11 0,-11-11,11 11,-11 0,11 0,-11-11,12 11,-12-11,10 11,-10 0</inkml:trace>
  <inkml:trace contextRef="#ctx0" brushRef="#br1" timeOffset="20">1967 2417,'-11'0,"11"11,0-11,0 11,0-11,0 0,0 11,-12-11,12 11,0 0,0 1,0-12,-11 11,11 0,0 0,-11 11,11-10,0-2,-11 2,0 10,11-11,-11 0,11 11,-12-10,12-1,0-11,-22 22,22-11,0-11,0 11,-11 1,11-12,0 11,0-11,0 11,-11-11,11 11,-11 0,11-11,0 11,0 0,-11 1,11-2,0-10,-12 23,12-12,0 0,0 0,-11 0,0 12,11-12,-11 0,11 22,-12-21,1-1,11 11,0-11,-11 11,0-22,11 12,0-2,0 2,-11-1,11 0,-11 0,11 0,0 0,-11 12,11-23,-12 11,12 11,-11 0,0 1,11-23,0 11,0 0,0 0,-11 0,0 0,11 0,0 12,-11-1,11-11,-12 11,12-10,-11 10,0-11,11 0,0 0,-11-11,11 11,0 1,0-12,0 11,-12-11,12 11,0 0,0-11,0 11,-11 0,11-11,0 22,0-22,-11 23,11-12,-11 0,11 22,0-33,-11 23,0-1,11-11,0 0,-23 0,23 1,0 10,0-22,0 11,-11-11,11 11,0 0,-11-11,11 12,0-12,0 10,0-10,0 0,0 12,0-1,-11-11,11 11,0-11,0 11,0 0</inkml:trace>
  <inkml:trace contextRef="#ctx0" brushRef="#br1" timeOffset="21">2771 3174,'0'11,"0"-11,0 11,0 1,0-1,0-11,0 22,0-22,0 11,0 11,0-22,0 11,0 12,0-12,0 0,0 22,0-21,0 10,0 0,0 0,0 12,0-12,0-11,0 11,0 1,0-1,0-11,0 0,0 12,0-12,0 0,0 11,0 0,0-10,0 10,0 0,0 1,0-13,0 13,0 10,0-22,0 0,0 12,0-12,0 0,0 0,0 23,0-23,0 11,0 0,0 0,0 1,0-12,0 11,11 0,-11 1,0-12,0 11,0-22,0 11,0 12,0-12,0 0,0 22,0-21,0-2,0 13,0-12,0 11,0-11,0 12,0-12,0 0,0 11,0-22,0 11,0-11,0 23,0-23,0 11,0-11,0 22,0-11,0 0,0 1,0-12,0 10,12-10</inkml:trace>
  <inkml:trace contextRef="#ctx0" brushRef="#br1" timeOffset="22">3643 3453,'0'11,"11"0,-11-11,12 11,-12-11,0 22,11 0,0-11,-11 12,0-12,11 0,0 11,-11-10,11-1,0 22,1-22,-12 0,0 23,11-23,0 11,0 0,-11-10,11-1,-11 11,0-22,11 22,-11-22,0 11,0 1,12-1,-12 11,0-22,0 22,11-11,0 12,0 10,-11 0,0-21,11-1,1 22,-1-33,-11 22,0-10,11-1,-11 0,0 0,0-11,11 22,0 1,0-12,-11 22,12-22,-1 11,-11 1,0-12,11-11,-11 22,11-22,-11 11,0-11,0 23,11-23,-11 22,0-22,11 22,0 1,-11-12,0 0,12 11,-1-11,-11 0,11 11,-11-22,0 12,0-12,0 11,0 0,0-11,11 11,-11-11,0 11,0 0,0-11,0 11,0-11,0 12,12-12,-12 0</inkml:trace>
  <inkml:trace contextRef="#ctx0" brushRef="#br1" timeOffset="23">4425 3564,'0'0,"11"0,-11 11,0-11,0 11,12-11,-12 11,0-11,0 11,0 1,0-1,11 0,-11 0,0 0,11 11,0-10,0 10,-11 0,11 1,1-1,-1-11,0 11,-11-11,11 11,-11-10,11-1,1 11,-12-22,0 22,11-11,-11 1,11-1,-11 0,11-11,-11 11,0-11,11 22,-11-10,11-2,1 13,-12-23,0 22,11-11,0 0,-11 12,11-12,-11 0,11 0,-11 0,0-11,0 11,12-11,-12 12,0-1,0 0,10-11,2 11,-12 0,0 0,0 0,11 1,-11-12,11 22,-11-22,0 11,11-11,-11 11,0 0,0 0,12-11,-12 11,0 0,11 12,-11-12,0 0,11 0,0-11,-11 11,0 1,0-12,0 11,0-11,0 11,11-11,-11 11,0-11,0 0,0 11,0-11,0 11,11-11,-11 11,11 1,-11 10,12 0,-1-11,-11 0,11 0,-11 0,0-11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9:35:40.670"/>
    </inkml:context>
    <inkml:brush xml:id="br0">
      <inkml:brushProperty name="width" value="0.35" units="cm"/>
      <inkml:brushProperty name="height" value="0.35" units="cm"/>
      <inkml:brushProperty name="color" value="#3165BB"/>
      <inkml:brushProperty name="ignorePressure" value="1"/>
    </inkml:brush>
    <inkml:brush xml:id="br1">
      <inkml:brushProperty name="width" value="0.35" units="cm"/>
      <inkml:brushProperty name="height" value="0.35" units="cm"/>
      <inkml:brushProperty name="color" value="#177D36"/>
      <inkml:brushProperty name="ignorePressure" value="1"/>
    </inkml:brush>
    <inkml:brush xml:id="br2">
      <inkml:brushProperty name="width" value="0.05" units="cm"/>
      <inkml:brushProperty name="height" value="0.05" units="cm"/>
      <inkml:brushProperty name="color" value="#ED1C24"/>
      <inkml:brushProperty name="ignorePressure" value="1"/>
    </inkml:brush>
  </inkml:definitions>
  <inkml:trace contextRef="#ctx0" brushRef="#br0">1368 4738,'0'0,"19"0,-19-22,19 22,-19 0,19 0,-19 0,18 0,1 0,-19-21,19 21,-19 0,37-21,-37 21,20 0,-20 0,18 0,1 0,-19 0,19-21,-19 21,18 0,-18 0,19-21,0 21,-19-21,19 21,-19 0,0 0,18 0,-18-21,19 21,-19 0,0-21,19 21,-19-22,0 2,0 20,19-21,-19 21,0-22,0 2,18 20,-18-22,19 2,-19-2,0 1,19 0,-19 0,0 21,0-21,18 21,-18-21,0 0,19 21,-19-21,0 21,0-42,0 42,0-21,19 21,-19-21,0 0,0-1,0 2,0-2,0 22,0-41,0 41,0-22,0 2,0-2,0-20,19 42,-19-21,18 0,-18 0,0 21,0-21,19 21,-19 0,0-43,19 43,0-20,-19 20,0-21,0 21,0-21,18 21,-18 0,0-21,19 21,-19 0,19-42,-19 42,18-22,-18 22,38-21,-38 0,0 0,19 0,-19 21,18 0,-18-21,20 0,-20 21,18-21,-18 0,0 21,19 0,0-42,-19 42,0-21,19 21,-19 0,18 0,-18-21,0 21,19 0,-19 0,19-22,-19 22,18-20,-18 20,0 0,19-22,0 22,-19 0,0 0,19-20,-19-2,18 22,-18 0,19 0,0-21,0 21,-19-20,18 20,-18-22,19 22,-19-21,0 21,0 0,19-21,-19 0,19 21,-19-21,0 21,18 0,-18-21,0 21,0 0,0-21,19 0,0 21,-19 0,0-22,18 22,-18-20,19 20,0-21,-19 21,19 0,-19-21,18 21,-18-21,20 21,-2-22,-18 2,0 20,19-22,-19 22,0-20,19-2,-19 22,18 0,-18-21,0 21,19 0,-19-21,0 21,38-21,-38 0,0 0,37 0,-37 0,19 0,0 0,-19-22,18 23,-18-22,38 20,-20-20,-18 21,0 1,19-2,-19 1,19 0,-19 21,0-42,0 42,0-21,0 21,0-21,19 21,-19-21,0-1,0 22,0-20,0 20,18-21,-18-1,0 22,0-20,0 20,19-42,-19 42,19 0,-19-22,19 22,-1-21,-18 0,20 21,-20 0,18-21,1 21,18-21,-37 0,19 21,-1 0,2 0,-2 0,-18-21,19 21,0-21,-19 21,0 0,19 0,-19-21,18 21,1-21,19 0,-20 21,1-21,-19 21,19-21,18-1,-18 2,-19 20,19-22,-19 22,0-21,18 21,-18-21,0 21,0 0,19-21,-19 21,19-20,-19 20,0-22,19 22,-19-21,0 0,18 21,1-21,-19 21,19-21,-19 21,0-21,18 21,-18-21,20 21,-20-21,0 21,0 0,18-22,-18 22,0-20,19-2,-19 22,0 0,0-20,19 20,-19 0,0-21,19 21,-19 0,0-22,18 2,-18 20,0-22,19 22,-19-20,19 20,-19-22,0 22,0-21,0 21,18 0,-18-21,0 0,19 0,-19 21,0-21,0 21,0-21,19 0,0 21,-19 0,18 0,-18 0,19 0,0 0,-19 0,19 0,-19 0,18 0,-18 0,38 0,-38 0,19 0,-19 0,18 0,1 0,-19 0,19 0,-19 0,18 21,1-21,-19 0,0 21,19-21,-19 0,0 21,0 0,0-21,0 21,0-21,19 0,-19 21,0-21,0 21,0 1,0-2,0-20,0 22,0-2,18-20,-18 22,0-22,0 21,20-1,-20-20,0 22,0-22,0 0,18 20,-18-20,0 22,0-1,0 0,0 0,0 0,0 0,0 0,0 22,0-23,0 1,0 0,0-21,0 21,0 1,19-22,-19 20,0-20,0 22,0-1,19-21,-19 0,0 21,0-21,0 21,0-21,0 42,0-21,0 0,0 0,0-21,0 21,0 0,0-21,0 21,0-21,0 21,0 1,0-22,0 20,0-20,0 22,0-22,0 20,0 2,0-22,0 21,0-21,0 20,19-20,-19 22,0-22,18 0,-18 21,19 0,-19 0,19 0,-19-21,18 0,-18 21,0-21,0 21,0-21,19 21,-19 1,19-2,-19 1,0 0,19 0,-19-21,0 42,0-42,18 22,-18-22,0 20,0 2,0-1,0-21,0 0,0 21,0 0,0-21,0 21,19-21,-19 21,0 0,0-21,0 21,0-21,19 0,-19 21,0-21,0 0,19 21,-19 0,18-21,-18 0,19 22,-19-22,0 20,0-20,0 22,19-22,-19 20,0-20,18 0,-18 22,0-22,0 21,0 0,19-21,-19 21,0-21,0 20,19 2,-19-1,19-21,-19 42,0-42,0 21,0 0,18 0,-18-21,0 21,0 1,20-22,-20 20,0-20,0 21,0-21,18 22,-18-22,19 20,-19 2,18-22,-18 20,0-20,19 43,-19-43,19 21,-19 0,0 0,0-21,0 21,18-21,-18 21,0 0,0 0,0-21,0 21,0 0,0-21,0 21,0-21,0 21,0 1,0-2,0-20,0 22,0-1,0-21,-18 21,18 0,0-1,-19-20,19 22,0-1,0 0,-19-21,19 0,0 21,0-21,0 21,0 0,-18-21,18 21,0 0,-19 1,19-22,0 20,0-20,0 22,0-2,0-20,0 21,0-21,0 22,19-2,-19-20,0 22,0-22,18 21,-18-21,0 21,0 0,19 0,0-21,-19 42,18-42,-18 21,0 0,20-21,-20 21,18-21,-18 0,0 21,19-21,-19 0,0 21,0 0,19-21,-19 22,19-22,-19 20,18-20,-18 22,19-22,-19 20,19-20,-19 0,0 0,0 22,19-22,-19 21,0-21,37 20,-37-20,19 22,-19-22,18 21,1 0,-19-21,0 21,0 0,0-21,0 21,0-21,19 21,-19 0,19 1,-1-22,-18 0,19 20,-19-20,19 0,0 0,-1 0,-18 0,20 0,-20 0,36 0,-36 0,20 0,-2 22,1-22,19 0,-20 20,1 1,-19-21,0 0,0 22,19-22,-19 0,0 20,0-20,0 22,0-2,0-20,19 22,-19-22,0 0,18 21,-18-21,19 0,0 21,-1-21,-18 0,0 0,19 0,0 21,-19-21,19 21,-19-21,18 0,-18 21,19-21,-19 21,19-21</inkml:trace>
  <inkml:trace contextRef="#ctx0" brushRef="#br1" timeOffset="1">0 5243,'0'0,"18"0,2 0,-2 0,20 0,-19-42,37 20,-37 2,-1-2,20 22,-38-21,18 0,1 21,-19 0,19-21,-19 21,19 0,-1-21,-18 0,19 21,-19 0,0-21,19 21,0 0,-19-21,18 21,-18-21,20 21,-20 0,18 0,-18-21,0 21,18 0,-18 0,19 0,-19-21,38 21,-38 0,18 0,-18-22,38 22,-19-20,0 20,-19 0,19 0,-19 0,18 0,1 0,-19-22,19 22,-1 0,1 0,19 0,-20 22,1-22,19 0,-20 20,1-20,-19 22,0-22,0 21,19-21,-19 0,0 21,18 0,1-21,-19 21,19-21,-19 21,0-21,19 0,-1 0,-18 0,20 0,-20 0,37 0,-19 21,2-21,-2 0,20 0,-38 0,18 0,1 0,-19 0,0-21,19 21,-19 0,19 0,-19-21,18 21,1 0,-19 0,19 0,-19-21,19 21,-1 0,-18 0,19 0,-19 0,19 0,-19 0,37 0,-37 0,38 0,-1 0,-18 0,18 0,1 0,0 0,-20 0,1 0,-19 0,19 0,0 0,-1 0,-18 0,19 0,-19 0,19 0,0 0,-1 0,1 0,18 21,-37 0,38 0,-19 0,-1 0,20 0,-1 0,1-21,-20 22,1-2,37-20,-36 22,-2-22,1 0,0 0,18 0,-37 0,38 0,-20 0,1 0,0 0,0 0,18 0,-37 0,19 0,0 0,-19 0,18-22,-18 22,19 0,0 0,-19-20,19 20,-19 0,18 0,-18 0,38-22,-38 22,18-21,1 21,0-21,0 21,-1 0,2-21,-2 21,20 0,-1 0,-18-21,0 21,37 0,-37 0,-1 0,38-21,-37 21,0 0,18-21,-18 0,0 21,0-21,-19 0,18 21,2 0,-20-21,18 21,-18 0,38 0,-38 0,18 0,-18 0,37 0,-37 0,20 21,-20-21,18 21,1-21,0 42,-19-42,37 0,-37 21,38 0,-19-21,-1 21,20 0,-20 21,1-42,0 0,0 22,-19-22,37 0,-37 0,19 0,-19 0,37 0,-37 0,38-22,-20 22,-18-21,0 21,20 0,-2 0,-18 0,19 0,-19 0,38 0,-38 0,18 0,1 0,0 0,-19 0,18 21,1-21,0 0,0 0,-1 0,-18 0,19 0,0 0,0 22,-1-22,-18 0,38 0,-38 0,19 20,18 2,-18-22,18 0,-37 20,19 2,18-22,-17 0,-2 21,-18-21,19 0,-19 0,19 0,0 0,-19 0,18 0,-18 21,19-21,0 0,-19 0,0 21,18-21,-18 0,19 20,-19-20,19 0,0 22,-19-22,0 21,18-21,1 0,0 0,0 21,18-21,0 0,-18 0,0 0,0 21,-1-21,-18 0,20 21,-2-21,1 21,18 0,0-21,20 21,-1 21,1-21,-20-21,0 0,-18 22,-19-2,19-20,-19-20,19 20,-19-22,18 22,1 0,-19 0,0-21,0 1,0 20,0-22,0 22,0-21,0 0,0 21,19 0,-19-21,0 21,0 0,19-21,-19 21,0-21,0 21,18 0,2 0,-20-21,18 21,-18 0,38-21,-38 21,18 0,-18 0,19 0,-1 0,-18-22,20 22,-2 0,1 0,-19 0,19 0,-19 0,19 0,-19 0,18 0,1 0,-19 0,19 0,18 0,-37 0,19 0,-19 0,19 0,-1 0,-18 0,0-20,19 20,0 0,0 0,-19 0,18 0,1-21,0 21,-19 0,18 0,-18 0,19 0,0 0,-19 0,19 0,-19 0,18 0,-18 0,38 0,-19 0,0 0,0 0,-19 0,18 0,1 0,-19 0,0 0,19 0,-19-21,0 21,18 0,-18 0,19 0,-19-21,19 21,-19-22,19 22,-19 0,18 0,-18-20,19 20,-19 0,0 0</inkml:trace>
  <inkml:trace contextRef="#ctx0" brushRef="#br0" timeOffset="2">638 4590,'18'0,"-18"-21,19 21,-19-22,19 22,-19 0,0 0,0-20,18-1,-18 21,0-22,19 22,-19 0,0-20,19-2,0 22,-19-20,0 20,0-22,18 1,-18 21,0 0,0-21,0 21,0-21,19 21,-19-21,19 0,-19 21,19-21,-19 0,18 0,1 21,-19-21,0 21,0 0,19 0,-19-21,0 21,0-21,18 21,-18-21,19 21,0-22,-19 22,0-20,19-2,-19 22,0-21,0 21,18-20,2-2,-20 22,0-20,0 20,0-22,18 22,-18-21,0 0,0 21,0-21,0 0,0 0,0 0,0 0,0-1,19 2,-19-1,0 0,0 0,0-1,0 22,0-20,0 20,0-22,0 1,0 21,0-21,0 21,0-21,0 0,0 21,0-21,0 21,0-21,18 21,-18-21,0 0,20 21,-20-21,0 21,18-21,-18 0,0 21,18-21,-18-1,0 2,20 20,-20 0,0-22,18 22,-18-20,0-2,19 22,0-21,-19 21,0-20,0 20,0 0,0-22,19 1,-19 21,0-21,0 21,18 0,-18-21,0 21,0-21,19 21,-19-21,19 0,-19 21,0-21,0-1,19 22,-19 0,0-20,0-1,18 21,1 0,-19-21,0 21,19-21,-19 21,0-22,0 22,0-20,18 20,1-42,-19 42,19-22,-19 22,0-21,19 21,-19-21,0 0,18 21,-18-21,19 21,-19-21,19 21,-19-21,19 0,-1-21,-18 21,20-21,-2 42,-18-22,19-20,-19 42,19-42,-19 42,0-21,0 21,18 0,-18-20,0-2,0 22,0-21,0 21,19-21,0 0,-19 0,0 21,0-21,19 0,-19 21,0-21,0 21,18-42,1 21,-19-1,19-20,-19 42,19-20,-19 20,0-22,0 22,0 0,0-21,0 0,18 21,-18 0,0 0,0 21,0-21,0 0,0 21,19-21,-19 22,0-2,0-20,0 0,19 0,-19 22,18-22,-18 20,0-20,0 22,19-22,-19 21,0-21,19 0,-19 20,19-20,-19 0,0 0,0 22,18-22,-18 21,0 0,0-21,0 21,0 0,0-21,0 21,0-21,0 21,0-21,0 43,0-43,0 20,19-20,-19 0,0 21,0 0,0-21,0 21,0-21,0 22,0-2,0-20,0 22,0-22,0 20,0-20,0 22,0-1,0 0,0-21,0 21,0-21,0 21,0-21,0 21,0-21,0 21,19 0,-19 0,0-21,0 21,0 0,19 1,-19-22,0 20,0 2,0-2,0-20,0 0,0 22,0-1,0-21,0 21,0-21,0 21,18-21,-18 0,0 20,0 2,0-22,0 21,0-21,0 21,19 0,-19-21,19 21,-19-21,0 21,0-21,0 0,18 21,-18 0,0-21,0 0,19 22,-19-22,0 0,0 20,0 1,0-21,0 22,19-22,-19 0,0 20,0-20,0 22,0-2,0-20,19 0,-19 22,0-22,0 0,0 21</inkml:trace>
  <inkml:trace contextRef="#ctx0" brushRef="#br0" timeOffset="3">2475 3327,'18'0,"-18"0,38 0,-1 0,-18-22,0 22,37-21,-18 1,-20 20,20-22,-38 1,19 21,-19-21,18 21,1-21,0 0,0 21,-1-21,-18 21,19-21,0 0,18 21,-18-22,0 2,-19 20,18 0,1-21,0 21,0 0,-19 0,18-42,2 42,17 0,-18-22,18 2,-19 20,2-22,17 2,-37 20,19-22,0 22,-19-21,18 21,-18 0,0 0,19 0,-19-21,0 21,19 0,0 0,-19-21,18 21,-18 0,19 0,-19-21,19 0,-19 21,0 0,0-21,18 21,-18 0,0 0,0-21,19 21,-19-21,0 21,0 0,0-21,19 21,0 21,-19-21,18 21,-18-21,0 0,0 42,38-42,-38 21,19-21,-1 21,-18-21,0 21,19-21,-19 21,0-21,0 21,19 1,-19-22,0 20,0-20,0 22,0-22,18 20,-18 2,0-22,20 21,-20-21,0 21,0-21,0 21,0-1,0-20,0 22,0-22,0 21,0 0,0-21,0 21,0-21,0 21,0 0,0 0,0 0,0 1,0-2,0 1,0 1,0-22,0 20,0 2,0-22,0 20,0-20,0 22,0-22,0 21,0 0,0-21,0 21,0-21,0 42,0-21,0 0,0 21,0-42,0 21,0 0,0 0,0 21,0-42,18 22,-18-22,0 0,0 21,19 0,0-21,-19 0,0 21,19-21,-19 0,0 0,18 0,-18 20,19-20,-19 0,0 22,19-1,-19-21,18 21,-18-21,19 0,-19 21,19-21,-19 21,19-21,-19 0,18 21,1-21,-19 0,19 0,-19 21,0-21,19 0,-19 0,18 0,1 0,-19 0,19-21,-19 0,19 21,-1-21,-18 21,0-21,0 0,0 21,19 0,-19-21,0 21,0 0,19 0,-1 0,-18 0,0 0,19 0,-19-22,0 22,19-20,-19 20,19 0,-1 0,-18 0,20 0,-20 20,0 2,0-1,0-21,18 21,-18 0,0 0,0-21,19 21,-19-21,0 21,0 0,0 1,0-22,19 20,-19 2,0-22,0 20,19 1,-1 1,-18-2,0-20,0 22,19-1,-19-21,19 0,-1 21,-18-21,0 0,19 21,-19-21,0 42,0-42,0 21,0-21,19 21,-19 0,0 0,0-21,19 42,-19-21,18-21,-18 22,0-22,0 20,0-20,19 42,-19-42,0 22,0-1,0-1,19-20,-19 43,0-22,19-21,-19 42,18-42,-18 63,19-63,-19 22,0-22,0 0,19 20,-19-20,0 22,0-22,18 20,-18-20,0 21,19-21,-19 0,0 22,19-2,0 22,-19-42,0 22,18-22,-18 21,0 0,0-21,20 0,-20 21,0-21,0 21,0-21,18 0,-18 21,19 0,-19-21,0 0,0 21,18-21,-18 0,0 21,0 0,19-21,-19 21,0-21,19 22,-19-2,0-20,0 22,18-22,-18 20,0-20,0 43,0-43,20 21,-20-21,0 41,0-41,0 22,18-22,-18 21,19-21,-19 21</inkml:trace>
  <inkml:trace contextRef="#ctx0" brushRef="#br2" timeOffset="4">4162 0,'-19'0,"19"0,-19 0,19 0,-19 21,19-21,-18 20,18-20,0 0,0 22,-19-22,19 21,-19-21,19 21,0-21,0 0,0 21,-18-21,18 21,0-21,0 21,0-21,0 21,0-21,0 21,0 1,18-22,-18 20,0-20,19 0,-19 0,0 21,0-21,19 0,-19 21,18-21,1 0,-19 0,19 0,-19 0,19 0,-1 0,-18 0,20 0,-20 0,18 0,1 0,-19-21,19 0,-19 21,19 0,-19-20,0 20,18 0,-18-22,0 22,0-21,0 0,0 21,0-21,-18 21,18-21,0 21,-19 0,19-21,0 0,0 21,-19 0,19-21,-19 21,19 0,-18 0,18 0,0-22,-20 22,2-20</inkml:trace>
  <inkml:trace contextRef="#ctx0" brushRef="#br2" timeOffset="5">4124 526,'19'0,"0"0,-1 0,-18 0,20 0,-20 0,0 0,18 0,-18 0,19 0,0 0,-19-21,0 21,0-21,19 21,-19 0,0 0,18 0,-18-21,19 21,-19 0,0 0,19 0,-19-21,0 21,0-21,18 21,-18-21,0 21,19 0,0 0,-19-21,0 21,0 0,19 0,-19-22,0 22,0-20,0 20,0-22,18 22,-18 0,19 0,-19-21</inkml:trace>
  <inkml:trace contextRef="#ctx0" brushRef="#br2" timeOffset="6">4105 379,'0'0,"0"21,0-21,0 21,0-21,0 21,0-21,0 0,0 21,0 0,0-21,0 21,0-21,-18 0,18 21,0 0,-19-21,19 0,0 21,0-21,0 21,0-21,0 21,0 0,0-21,0 22,0-22,0 20,0 2,0-22,0 20,0-20,0 22,0-22,0 21,0-1,0-20,0 22,0-22,0 20,0-20,0 22,0-22,0 21,0-21,19 0,-19 21,0-21,18 21,-18-21,19 21,0-21,-19 0,19 0,-19 21,0-21,0 0,0 22,0-2,0-20,0 22,0-22,0 20,0 1,0-21,0 22,0-22,18 0,-18 20,0-20,0 22,0-2</inkml:trace>
  <inkml:trace contextRef="#ctx0" brushRef="#br2" timeOffset="7">4143 695,'0'0,"0"0,0 0,19 0,-1 0,-18 0,20 0,-20-22,18 22,-18 0,19 0,-19 0,19 0,-19 0,0-20,19 20,-19 0,0-22,18 22,-18 0,19 0,0 0,-19-21,0 21,18 0,-18 0,0 0,19-21,0 21,-19 0,19-21,-19 21,0 0,18 0,1 0,-19-21,0 21,19 0,-19 0,0-21,19 21,-19 0,0 0,0-21,18 21,-18-21</inkml:trace>
  <inkml:trace contextRef="#ctx0" brushRef="#br2" timeOffset="8">4105 863,'0'21,"0"-21,0 0,0 21,0 0,0-21,-18 0,18 21,-19-21,19 22,0-2,0-20,0 0,0 22,-19-22,19 20,0-20,0 21,0 1,0-22,0 0,-18 0,18 20</inkml:trace>
  <inkml:trace contextRef="#ctx0" brushRef="#br2" timeOffset="9">4387 589,'19'0,"-19"-21,0 21,0 0,0-21,0 0,18 21,-18 0,0-21,19 21,-19 0,0 0,0-21,19 21,-19 0,0-21,19 21,-19 0,18 0,-18-21,0 21,19 0,-19 0,0 0,0 21,19-21,-19 21,0-21</inkml:trace>
  <inkml:trace contextRef="#ctx0" brushRef="#br2" timeOffset="10">4368 294,'0'0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9:36:14.280"/>
    </inkml:context>
    <inkml:brush xml:id="br0">
      <inkml:brushProperty name="width" value="0.15875" units="cm"/>
      <inkml:brushProperty name="height" value="0.15875" units="cm"/>
      <inkml:brushProperty name="color" value="#ED1C24"/>
      <inkml:brushProperty name="fitToCurve" value="1"/>
    </inkml:brush>
  </inkml:definitions>
  <inkml:trace contextRef="#ctx0" brushRef="#br0">36 0,'0'0,"0"24,0-24,0 25,0 0,0-25,0 24,0-24,0 50,0-50,0 49,0-49,-24 25,24-25,0 24,0-24,0 25,0 0,0-25,0 24,0-24,0 25,0 0,0-25,0 24,0-24,0 25,0-25,0 25,0-1,0-24,0 25,0-25,0 25,0-1</inkml:trace>
  <inkml:trace contextRef="#ctx0" brushRef="#br0" timeOffset="1">110 0,'25'0,"-25"-25,25 25,-25 0,24 0,-24-24,25 24,-25 0,25 0,-1 0,-24 0,25-25,-25 25,24 0,1 0,-25 0,25 0,-25 0,24 0,-24 0,25 0,0 0,-25 0,0 0,0 0,24 25,-24-1,0-24,0 0,25 25,-25-25,0 24,0 1,25-25,-25 0,0 25,0-25,0 24,0-24,0 25,-25-25,25 25,0-25,0 24,-25-24,25 0,0 25,-24 0,24-25,-25 0,25 24,0-24,0 0,-25 0,25 25,-24-25,-1 0,25 0,-25 0,25 0,-24 0,24 0,-25 0,1 0,24 0,-25 0,25 0,-25 0,25 0,-24 0,-1 0,25 0,0 0,0-25</inkml:trace>
  <inkml:trace contextRef="#ctx0" brushRef="#br0" timeOffset="2">727 222,'0'0,"0"0,24-25,1 25,-25 0,25 0,-25 0,24 0,1 0,-25 0,25 0,-25 0,24 0,-24 0,25 0,0 0,-25 0,24 0,-24 0,25 0,-25-25,25 25,-25-24,0 24,0-25,0 0,0 25,0-24,0 24,0-25,0 25,-25-25,25 1,0 24,0 0,0-25,-25 25,25 0,-24 0,-1 0,25 0,-25 0,25 0,-24 0,-1 0,25 0,-25 0,25 0,-24 0,24 0,0 0,-25 0,25 0,-25 0,25 0,0 25,-24-25,24 24,0-24,0 25,0-25,0 25,-25-25,25 0,0 24,0 1,-25-25,25 0,0 25,0-25,0 24,0 1,0-25,0 25,-24-25,24 0,0 24,0-24,0 25,0 0,0-25,0 24,0-24,0 0,0 25,0 0,0-25,0 24,0-24,0 25,0-25,0 25,24-25,-24 0,25 0,-25 0,25 0,-25 0,24 0,1 0,-25 0,25 0,-25 0,24 0,1 0,-25 0,25 0,-25 0,24 0,-24 0,25 0</inkml:trace>
  <inkml:trace contextRef="#ctx0" brushRef="#br0" timeOffset="3">1565 98,'-24'0,"24"0,-25 0,25 0,-49 0,49 0,-25 0,25 0,-25 0,1 0,24 0,-25 0,25 25,0 0,0-25,0 0,-25 0,25 24,-24-24,24 25,0 0,0-25,-25 0,25 24,0-24,0 25,0-25,0 25,-25-25,25 24,0-24,0 25,0-25,0 25,0-1,0-24,0 25,0-25,0 25,0-25,0 0,0 24,0 1,25-25,-25 0,0 25,25-25,-1 0,-24 0,25 0,-25 24,25-24,-1 0,-24 0,25 0,-25 0,25 0,-25 25,0-25,24 0,1 0,-25 0,25 0,-25 0,24 0,1 0</inkml:trace>
  <inkml:trace contextRef="#ctx0" brushRef="#br0" timeOffset="4">1886 123,'0'-25,"0"50,0 0,0-25,0 49,0-49,0 25,0-1,0 1,0-25,0 25,0-25,0 24,0 1,-25-25,25 25,0-25,-25 24,25-24,0 25,0-25,0 25,0-25,0 24,0-24,0 25,0 0,0-25,0 24,0-24,0 25,0-25,0 25,0-1</inkml:trace>
  <inkml:trace contextRef="#ctx0" brushRef="#br0" timeOffset="5">1960 271,'-25'0,"25"0,0 25,0-25,0 24,-25 1,25-25,0 25,-24-25,24 0,0 24,0 1,0-25,0 0,0 25,0-25,0 24,0-24,-25 0,25 25,0 0,0-25,0 24,0-24,0 25,0 0,0-25,0 24,0-24,0 25,0-25,0 25,0-25,0 24,25-24,-25 0,24 0,-24 0,25 0,-25 0,25 0,-1 0,-24 0,25 0,-25 0,25 0,-1 0,-24-24,0 24,25 0,-25 0,0 0,0-25,25 25,-25 0,0 0,0-25,24 25,-24-24,25 24,-25 0,0 0,0-25,25 25,-25 0,0 0,24 0</inkml:trace>
  <inkml:trace contextRef="#ctx0" brushRef="#br0" timeOffset="6">1960 123,'0'25,"0"-25,24 0,1 0,-25 0,25 0,-25 0,24 0,-24 0,25 0,-25 0,25 0,-25 24,24-24,-24 25,0-25,0 25,0-25,0 24,25-24,-25 0,0 25,0 0,25-25,-25 0,0 24,0-24,0 25,0-25,0 25,0-1,0-24,0 25,0-25,0 25,0-1,0-24,0 25,0-25,24 0,-24 0,0 25,25-25,-25 0,25 0,-1 0,-24 0,25 0,-25 24,0-24,25 0,-1 0,-24 25,0-25,-24 25,24-25,-25 0</inkml:trace>
  <inkml:trace contextRef="#ctx0" brushRef="#br0" timeOffset="7">2798 98,'0'0,"0"25,0-25,0 49,0-49,0 25,0-25,0 25,0-1,0-24,0 25,0-25,0 25,0-1,0-24,0 25,0-25,0 25,0-1,0 1,0-25,0 25,0-25,0 24,0 1,0-25,0 25,0-25,0 49,0-49,0 25,0-1,0 1,0-25,25 25,-25-25,0 24,0-24,0-24,0 24,0-25,0 0,0-24,0 24,0 25,0-24,0-1,0 25,0-25,0 25,0-24,0-1,0 25,0-25,0 25,0-24,0 24,0-25,0 0,0 25,0-24,0 24,-25 0,25-25,-24 25,24 0,-25 0,0 0,25 0,-24 0,24 0,-25 0,0 0,25 25,0-25,0 0,-24 0,24 24,0-24,-25 25,25-25,-25 0,25 0,0 25,0-25,0 24,-24 1,24-25,0 25,0-25,0 24,0-24,0 25,0 0,0-25,0 24,0-24,0 25,0 0,0-25,0 24,24-24,-24 0,0 25,0 0,25-25,-25 24,25-24,-1 25,-24-25,25 0,-25 0,25 0,-1 0,-24 0,25 0,-25 0,25 0,-25 0</inkml:trace>
  <inkml:trace contextRef="#ctx0" brushRef="#br0" timeOffset="8">3143 296,'0'0,"-24"0,24 0,0 0,0 24,-25-24,25 25,-25 0,25-25,0 24,-24 1,24 0,0-25,0 24,0-24,0 25,0-25,0 25,0-1,0-24,0 25,0-25,0 25,0-1,24-24,-24 25,25-25,-25 0,0 0,25 0,-25 25,0-25,24 0,1 0,-25 0,25 0,-25 0,24 0,1 0,-25 0,0 0,25 0,-25-25,0 0,24 25,-24-24,0 24,25-25,-25 25,25 0,-25-25,0 1,0 24,0-25,0 25,0-25,0 1,0 24,0-25,0 0,0 1,0 24,0-25,0 25,0-25,0 25,0 0,-25-24,25-1,-25 25,25 0,-24-25,24 25,-25 0,0 0,25 0,-24 0,24 0,-25 0,0 0,25 0,-24 25,24-25,-25 0,0 0,25 0,0 0,-24 0,24 25</inkml:trace>
  <inkml:trace contextRef="#ctx0" brushRef="#br0" timeOffset="9">3513 296,'0'0,"25"0,0 0,-1 24,1-24,-25 25,25-25,-25 25,0-25,0 24,24-24,-24 25,0-25,25 0,-25 49,0-49,25 25,-25-25,0 25,24-1,-24-24,0 25,0-25,0 25,0-25,0 24,0 1,0-25,25 25,-25-25,0 24,0-24,0-49,0 49,0-25,0 25,0-24,0-1,0 0,0 25,25-24,-25-1,0-24,49 49,-49-50,0 26,0-1,25 25,-25-25,0 25,0-24,0 24,0 0,24 0,-24-25,25 25,-25-25,25 25,-25-24,24 24,1-25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4:52:51.779"/>
    </inkml:context>
    <inkml:brush xml:id="br0">
      <inkml:brushProperty name="width" value="0.1" units="cm"/>
      <inkml:brushProperty name="height" value="0.1" units="cm"/>
      <inkml:brushProperty name="color" value="#FF0000"/>
      <inkml:brushProperty name="ignorePressure" value="1"/>
    </inkml:brush>
    <inkml:brush xml:id="br1">
      <inkml:brushProperty name="width" value="0.07" units="cm"/>
      <inkml:brushProperty name="height" value="0.07" units="cm"/>
      <inkml:brushProperty name="color" value="#FF0000"/>
      <inkml:brushProperty name="ignorePressure" value="1"/>
    </inkml:brush>
  </inkml:definitions>
  <inkml:trace contextRef="#ctx0" brushRef="#br0">1614 1852,'0'0,"0"53,0-53,0 27,0 25,0-52,0 27,0 26,27-27,-27 1,0-1,0 1,0-27,0 26,0-26,0 27,0-1,0 0,0-26,0 27,0-1,0 1,0-27,0 53,0-53,0 26,0-26,0 27,0-27,0 26,0 1,0-27,0 0,0 26,0-26,0 26,26-26,-26 27,0-1,0-26,0 27,0-1,0 1,27-1,-1 27,-26 0,0-26,0-27,0 26,27-26,-27 26,0-26,0 27,26-27,-26 0,0 26,0 1,0-27,0 26,0-26,0 27,0-1,27-26,-27 0,0 27,0-27,0 53,0-53,0 26,0-26,0 27,0-27,0 26,0 0,0-26,0 27,0 26,0-27,0 1,0-1,0 1,0-1,0 1,0-1,0-26,0 26,0-26,0 27,0-1,0-26,0 27,0-27,0 26,0-26,0 27,0-1,0-26,0 27,0-1,0 1,0-27,0 26,0 0,0 1,0-1,0-26,0 27,0-1,0-26,0 27,0-27,0 26,0 1,0-27,0 26,0 1,0-1,0-26,0 53,0-27,0 54,0-54,0-26,0 53,0-53,0 27,0-27,-27 26,27 1,0-27,0 26,-26-26,26 27,0-1,-27-26,27 26,0-26,0 27,-26-1,26-26,-27 0,27 27,0-27,-26 26,26-26,0 27,-27-1,27-26,-26 27,26-27,0 26,-27 1,27-27,0 26,-26-26,26 0,0 26,-26-26,26 27,0-27,0 26,-27-26,27 27,0-27,-26 26,26 1,0-27,0 26,-27-26,27 27,-26-27,26 26,0-26,0 0,0 27,-27-27,27 0,0 26,0-26,-26 0,26 26,0 1,-27-27,1 26,26-26,0 0,0 27,-27-27,27 26,0-26,0 0,-26 0,-1 27,27-27,0 0,-26 26,0 1,-1-27,1 26,26-26,0 0,0 27,0-1,0-26,0 27,0-27,-27 26,27 0,0 1,0-27,0 26,0 1,0-1,0-26,0 27,0-27,0 26,0 1,0-27,0 26,0-26,0 27,0-27,0 53,0-1,0-25,0-1,0-26,0 27,0-27,0 26,0 1,0-27,0 26,0-26,0 27,0-27,0 26,0 1,0-27,0 26,0-26,0 26,0 1,0-27,0 26,0-26,0 27,0-1,0 1,0-27,0 26,0 1,0-1,0 27,0-53,0 53,0-53,0 26,0-26,0 27</inkml:trace>
  <inkml:trace contextRef="#ctx0" brushRef="#br0" timeOffset="11602">1694 2619,'-53'0,"53"27,-53-27,53 0,-53 26,0-26,27 27,-1-1,-26 1,0-27,27 26,-27-26,26 27,1-27,0 0,-1 0,27 26,-26-26,-1 0,27 0,-26 0,26 27,-27-1,27-26,-26 0,-1 26,27-26,-26 0,26 0,0 0,0 27,-27-27,1 0,0 26,26-26,-27 0,27 27,0-27,-53-27,53 27,-26-26,-1-1,1 27,-1 0,27-26,-26 0,-27 26,27-53,-1 53,1-27,-1 27,27 0,0-26,-26 26,26 0,-27-27,1 1,-1-1,1 1,-27-1,0-26,27 53,-1-26,1 0,-1 26,1-27,26 27,0 0,-27-26,27 26,-26-27,26 1,0 26,-27-27,1 1,26 26,0-27,0 27,-27 0</inkml:trace>
  <inkml:trace contextRef="#ctx0" brushRef="#br0" timeOffset="14633">1773 2725,'0'-26,"0"26,27 26,-27 1,26-1,-26-26,27 27,-27-27,26 26,0 1,-26-27,0 0,27 26,-27-26,0 0,26 0,-26 26,0-26,0 0,0 27,27-1,-27-26,26 0,-26 27,0-27,0 26,27-26,-27 53,26-53,1 53,-27-53,0 27,0-27,26 0,-26 26,0-26,0 27,27-1,-1-26,-26 26,0 1,26-27,-26 26,0-26,0 0,27 27,-1-27,-26 26,0-26,0 27,0-27,0 26,27-26,-27 0,0 27,0-1,0-26,0 27,26-1,-26 0,0-26,0 27,0-1,0 1,0-27,0 26,27-26,-27 27,0-1,0-26,0 27,0-27,0 26,0-26,0 27,0-1,0-26,0 26,0-26,0 27,0-27,26 26,-26 1,0-27,0 26,0-26,0 27,0-1,0-26,0 27,0-27,0 26,0-26,0 27,0-1,0-26,0 27,27-27,-27 0,0 26,0 0,0 1,0-27,0 53,0-27,0 1</inkml:trace>
  <inkml:trace contextRef="#ctx0" brushRef="#br0" timeOffset="7406">1905 4339,'0'0,"0"27,0-27,0 26,0-26,0 0,0 27,27-27,-27 26,0 1,26-27,-26 26,0 0,27-26,-27 0,0 27,26-27,-26 0,0 26,0 1,27-27,-27 0,26 0,-26 26,0-26,0 0,27 27,-27-27,26 0,1 0,-27 26,0 1,26-27,-26 0,0 26,0-26,0 27,-26-1,26 0,0-26,-27 27,27-1,-26-26,-1 27,27-27,-26 26,26-26,0 27,-27-27,1 0,26 0,0 26,-27-26,27 0,-53 27,53-27,-26 0,26 0,0 26,-26 1,26-27,-27 0,27 26,0-26,0 26,-26 1,26-27,0 26,0-26,0 27,0-1,0 1,0-27,0 26,0 1,0-1,0-26,0 27,0-1,0 1,0-27,0 52,0-52,0 27,0-1,0-26,0 27,0-1,0-26,0 27,0-1,0 1,0-27,0 26,0 54,0-54,0 0,0 27,0-53,0 27,0-1,0 1,0-27,0 26,0-26,0 53,0-53,0 27,0-27,0 26,0 0,0-26,0 27,0-27,0 26,0 1,0-27,0 26,0-26,26 27,-26-27,0 26,0 1,0-1,0 1,0-1,0-26,27 0,-27 26</inkml:trace>
  <inkml:trace contextRef="#ctx0" brushRef="#br0" timeOffset="-4392">1138 132,'0'0,"-26"27,-1-1,27-26,-26 53,-1-53,27 0,0 27,0-27,-26 26,26 1,-53 25,53-52,-53 53,53-26,0-27,-53 53,53-53,0 0,0 26,0 1,-26-27,-1 26,27 1,0-1,0 1,0-27,-26 52,26-52,0 27,0-27,0 26,0 1,0-1,0 1,0-1,0-26,26 53,-26-53,0 53,0-53,0 26,0-26,27 0,-27 27,0-27,0 0,0 53,0-53,26 53,-26-27,27 1,-27-1,0 1,0-1,0-26,26 26,-26 1,0-1,26 1,1-1,-27 1,0-27,26 26,1 1,-27-27,0 26,0-26,26 0,-26 27,53-1,-53 1,53-1,-53-26,27 26,-1-26,27 27,-53-27,0 0,26 53,-26-53,53 26,-53-26,27 0,-1 27,1-27,-1 26,1-26,-1 0,-26 0,27 0,-1 0,-26 0,26 0,1 0,-1 0,1 0,-27 0,26 0,1 0,-27 0,26 0,-26 0,53 0,-26-26,26-1,-53 27,26 0,-26-26,26 26,-26-27,27 27,-1-26,-26 26,27-27,-1 27,27-26,-53 0,27 26,-27-27,26 27,-26-26,0-1,0 27,27-26,-1 26,-26-27,0 1,0 26,0-27,26 1,-26 26,0-27,0 1,0 26,27 0,-27-27,0 1,0 0,26-1,-26 1,0-1,0 1,27-1,-27 1,0-1,0 1,26-1,-26 1,0 26,0-26,0-1,0 27,0-26,0 26,0-27,0-26,0 0,0 27,-26-53,-1 52,27 1,0-27,0 26,-26-26,26 53,-27-26,27 26,0-27,0 27,0-26,-26 26,26-27,-26 27,26-26,-27 26,27 0,0-53,-26 53,26-26,0 26,-27-27,1 1,26 26,-27-27,27 27,-79-53,52 53,27-26,-26 26,0 0,26 0,-27 0,1 0,-1-27,1 1,-1 26,-26 0,27-27,-1 27,1-26,26 26,-27 0,1 0,26 0,-26 0,-1 0,1 26,-27-26,53 0,-27 0,1 27,-1-27,27 0,-26 0,26 0,0 0,-53 26,53-26,-27 0,1 0,0 27,26-27</inkml:trace>
  <inkml:trace contextRef="#ctx0" brushRef="#br0" timeOffset="37336">1244 820</inkml:trace>
  <inkml:trace contextRef="#ctx0" brushRef="#br1" timeOffset="448528">1588 847</inkml:trace>
  <inkml:trace contextRef="#ctx0" brushRef="#br1" timeOffset="459670">1429 1429,'0'-27,"0"27,0 0,27 0,-27 0,26-26,-26 26,27-27,-1 27,-26 0,26 0,-26-26,0 26,27 0,-27 0,26 0,-26-27,27 27,-27-26,26 26,-26 0,53 0,-53-26,0 26,53 0,-53-27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5:22:21.027"/>
    </inkml:context>
    <inkml:brush xml:id="br0">
      <inkml:brushProperty name="width" value="0.2" units="cm"/>
      <inkml:brushProperty name="height" value="0.2" units="cm"/>
      <inkml:brushProperty name="color" value="#ED1C24"/>
      <inkml:brushProperty name="ignorePressure" value="1"/>
    </inkml:brush>
  </inkml:definitions>
  <inkml:trace contextRef="#ctx0" brushRef="#br0">0 370,'0'0,"0"-26,27 26,-1-27,1 27,26-53,-53 53,53-26,-27-1,27 1,26-1,1-25,-27 52,0-27,0 1,-53 26,52 0,-52-27,0 27,27 0,-27 0,26 0,1-26,-1 26,1 0,-1 0,27 0,-53 0,27 0,-27 0,26 0,0 26,-26-26,27 27,-1-1,1-26,-1 27,1-27,-27 26,26 0,1-26,-27 27,26-27,-26 26,27 1,-27 26,26-53,0 26,-26 1,27-1,-27-26,0 0,0 27,0-27,26 52,-26-52,0 27,0-27,27 0,-27 53,0-53,0 26,0-26,0 27,0-1,0-26,0 27,0-27,0 53,-27-53,27 26,0-26,0 26,-26-26,26 27,0-27,0 26,0-26,-27 0,1 27,26-27,0 26,-26 1,26-27,-27 0,1 26,26-26,-27 27,27-1,-26-26,26 0,-27 0,27 27,-26-27,26 0,-27 0,27 0,-26 26,-1-26,1 27,26-27,-26 0,-1 0,27 0,-26 0,26 0,-27 0,1 0,26 0,-27 0,27 0,-26 0,26 0,-27 0,1 0,26 0,-27 0,27 0,-26 0,0-27,26 27,-27 0,27 0,-53 0,53 0,0-26,-26 26,26 0,-27 0,27 0,0 26,0-26,-26 27,26-27,-27 26,27-26,0 0,0 26,-26-26,26 27,0-1,0-26,0 27,-27-27,27 0,0 26,-26-26,26 27,0-27,0 26,0-26,0 27,0-27,0 26,0 1,0-27,0 26,0-26,0 27,26-27,-26 26,0-26,0 26,0-26,0 27,0-27,0 26,0 1,0-27,0 26,0-26,0 27,0-1,0-26,0 27,0-27,0 26,0-26,0 27,0-1,0-26,0 26,0-26,27 0,-27 27,0-27,0 0,0 26,0 1,26-27,-26 26,0-26</inkml:trace>
  <inkml:trace contextRef="#ctx0" brushRef="#br0" timeOffset="6174">530 2619,'-27'0,"27"-26,0 26,0 0,-26 0,26-27,0 27,-27 0,1 0,26 0,-27 0,27 0,-26 0,-1 0,1 0,-1 0,1 0,-27 0,53 0,-26 0,26 27,-27-27,1 0,26 0,-27 26,27-26,0 0,-26 0,26 27,0-27,0 0,0 26,0 0,0-26,0 27,0-27,0 26,0 1,0-27,0 26,0-26,0 27,0-27,0 0,0 0,0 26,0 1,26-27,-26 0,27 26,-27-26,26 0,-26 27,0-27,27 26,-27-26,26 0,1 0,-27 0,0 26,26-26,-26 0,26 0,1 0,-27 0,0 27,26-27,-26 0,27 0,-27 0,0 0,26-27,1 27,-1-26,-26 26,27-26,-1 26,1-27,-27 1,0 26,26 0,-26-27,27 27,-27-26,0 26,0-27,0 1,0 26,0-27,0 27,0-26,0-1,0 27,0 0,-27 0,27 0,-26 0,26 0,-27 0,27 0,-26 0,-1 0,27 0,-26 0,26 0,-27 0,1 0,26 0,-27 27,27-27,0 0,0 26,0-26,0 27,0-27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3T14:14:21.237"/>
    </inkml:context>
    <inkml:brush xml:id="br0">
      <inkml:brushProperty name="width" value="0.10583" units="cm"/>
      <inkml:brushProperty name="height" value="0.10583" units="cm"/>
      <inkml:brushProperty name="color" value="#FF0000"/>
      <inkml:brushProperty name="ignorePressure" value="1"/>
    </inkml:brush>
  </inkml:definitions>
  <inkml:trace contextRef="#ctx0" brushRef="#br0">3096 397,'0'26,"26"1,-26 26,0-27,0 53,0-52,27 26,-27 0,0-27,0 1,0-1,0 0,0 1,0-27,0 26,0-26,0 0,0 27,0-27,0 26,0 1,0-1,0 1,0-1,0-26,0 27,0-1,0-26,0 27,0-54,0 27,-27-26,27 26,0 0,0-27,-26 27,26-26,0 26,-26 0,26 0,-53 0,53 0,-27 0,1 0,26 0,-27-27,27 27,-26 0,-1 0,27 0,-26 0,26 0,-53 0,53 0,-27 0,27 27,0-27,0 26,0-26,0 27,0-27,0 26,0 1,0-27,0 26,0-26,0 26,0 1,0-27,27 26,-27-26,26 0,-26 27,27-1,-1-26,27 0,-26 0,26 0,26 0,-26 0,0 0,-53 0,53-26,-53 26,26-27,1 1,-27 26,26 0,-26-27,0 27,0-26,0 0,0 26,0 0,0 0,-26-27</inkml:trace>
  <inkml:trace contextRef="#ctx0" brushRef="#br0" timeOffset="91490">3546 317,'-27'0,"27"27,0-1,0-26,0 27,-26-27,26 0,0 0,-27 0,27 0,-26 0,26 0,-26 0,26 0,0 26,0-26,0 0,26 0,-26 0,26 0,1 0,-27 0,0 0,26-26,-26-1,0 27,0-26,0 26,0 0,0 26,0-26,0 27,0-27,0 26,0-26,-26 0,-1 0,27 0,0 0,0-26,0 26,0-27,-26 27,26-26,0 26,-26 0,26-27,0 27,0 0</inkml:trace>
  <inkml:trace contextRef="#ctx0" brushRef="#br0" timeOffset="2108">3546 688,'0'26,"0"27,0-26,0-1,0 27,0 0,26-27,-26 1,0 26,0-53,0 26,0 1,27-27,-27 0,0 26,0-26,0 27,0-27,0 26,0 0,0-26,0 27,0-27,0 26,0 1,0-27,0 0</inkml:trace>
  <inkml:trace contextRef="#ctx0" brushRef="#br0" timeOffset="3576">4181 688,'0'0,"-27"0,27 0,-26 0,-1 0,27 26,-26-26,26 0,0 27,-27-27,1 26,26-26,0 27,-26-27,26 0,0 26,-27-26,27 26,-26-26,26 27,0-27,-27 0,27 26,0-26,0 27,0-27,0 26,-26 1,26-27,0 26,0-26,0 27,0-1,0-26,0 27,0-27,26 0,1 0,-1 0,-26 26,27-26,-1 0,-26 0,26 0,-26 0,27 0,-1 0,-26 0,27 0,-27 0,0 0,53 0,-53 0,26-53,-26 53,53 0,-53 0,27 0,-27 0,0 0</inkml:trace>
  <inkml:trace contextRef="#ctx0" brushRef="#br0" timeOffset="5114">4445 820,'27'0,"-1"0,-26 0,27 0,-27 0,26 0,1 0,-1 0,-26 0,0-26,27 26,-1 0,-26-27,0 27,0-26,0 26,-26 0,26 0,-27 0,27 0,-53 0,53-27,-53 27,0 0,0 0,27 0,0 0,26 0,-27 0,27 0,0 0,0 27,-26-27,26 0,0 26,0 1,0-27,0 26,0-26,0 26,0-26,0 27,0-1,0-26,0 27,0-27,0 26,26 1,1-27,-27 0,0 26,26-26,-26 0,26 0,-26 27,53-27,-53 0,80 0,-1 0,-26 0,0 0,26 0,-26 0,0 0,-26 0,26 0,26 0,-79 0,0 0,-27 0,27 0</inkml:trace>
  <inkml:trace contextRef="#ctx0" brushRef="#br0" timeOffset="-7490">874 582,'0'0,"0"26,-27-26,27 27,0-27,0 26,0 1,0-27,-26 26,26-26,0 27,0-1,0-26,0 27,0-27,0 26,0-26,0 26,-27 1,27-1,0 1,0-27,0 26,-26 1,26-1,0-26,0 27,0-27,0 26,0-26,0 27,0-1,0-26,0 27,0-80,26 0,1-27,-1 27,-26-26,27 26,-1 0,-26-26,0 26,0 0,26 27,-26 26,0-27,0 27,27 0,-27-26,0-1,0 27,26 0,-26 0,0 27,0-27,0 0,27 53,-1-53,-26 26,0-26,0 26,27 1,-27 26,26-27,-26 27,27 0,-1-26,-26-1,0 0,27 1,-27-27,0 26,0 1,0-1,0-26,0 0,0 27,0-27,0 26,0-26,0 27,0-1,0-26,0 0,26-53,0 0,-26 0,27 27,-27-53,26-1,27 27,-53 0,0 0,27 27,-27 0,26-1,-26 27,0-26,0 26,0-27,0 27,27 0,-27-26,0 26,0-27,26 27,-26 0,27-26,-27-1,26 27,-26 27,0-27,0 53,0 0,0 0,0-27,0 0,0 54,0-54,0 1,0 26,0-27,0-26,0 27,0-1,0-26,0 26,0-26,0 53,0-26,0-1,0 1,0-1,0 1,0-27,0 26,0-26,0 27,0-1,0 1,0-27,0 52,0-25,26-1,-26 27,0 27,0-1,0-52,0 25,0-25,0-1,0 1,0-54,0 1,0-1,0 1,0 26</inkml:trace>
  <inkml:trace contextRef="#ctx0" brushRef="#br0" timeOffset="29204">106 423,'0'27,"0"26,0-27,0 0,0 54,0-54,0 27,0-26,0 26,0-1,0 1,0 0,0-26,0-27,0 53,0-53,0 26,0-26,0 27,0-1,0-26,0 27,0-1,0 0,-26 1,26-1,0 1,0-1,0 1</inkml:trace>
  <inkml:trace contextRef="#ctx0" brushRef="#br0" timeOffset="30722">106 79,'-26'0,"26"0,0 27,0-27,26 0,-26 0,27 0,-1 0,1 0,-27 0,0 0,0-27,0 1,0 26,0-27,0 27,-27 0,27-26,0 26,-26 0,26 0,-27 0,1 0,26 0,0 26,-27-26,27 0,-26 27,26-1,-27-26,27 0,27 0,-27 0,26 0</inkml:trace>
  <inkml:trace contextRef="#ctx0" brushRef="#br0" timeOffset="59468">1852 1085,'0'0,"27"0,-27 0,26 0,-26 0,27 0,-1 0,-26 0,0 0,27 0,-27 0,26 0,1 0,-1 0,1 0,-1 0,-26 0,27 0,-27-27,0 27,0 0,0-26,0 26,0-27,0 1,0 26,0-27,0 27,0-26,-27 26,27-27,0 27,0-26,0 26,0-27,0 27,0 0,-26 0,26 0,-27 0,27 0,-26 0,-1 0,27 0,-26 0,26-26,0 26,-27 0,1 0,26 0,-27 0,27 0,-26 0,26 26,-27-26,27 27,0-27,0 26,0-26,0 27,-26-27,26 0,0 26,0-26,0 27,0-1,0-26,-26 0,26 27,0-27,0 26,0 1,0-27,0 26,0-26,0 0,0 27,0-27,0 26,0 0,0-26,0 27,0-27,0 26,0-26,0 27,0-27,0 0,0 26,0-26,26 27,-26-27,26 26,-26 1,0-27,0 26,0-26,27 0,-27 27,0-27,0 26,0-26,26 0,-26 0,27 0,-1 0,-26 0,27 0,-27 0,26 0,-26-26,27 26,-27 0,26 0,-26 0,27 0,-1 0,-26 0,0-27</inkml:trace>
  <inkml:trace contextRef="#ctx0" brushRef="#br0" timeOffset="7506">5768 529,'-26'0,"-1"0,27 0,-26 0,26 26,-27-26,1 0,26 27,0-27,-26 0,26 26,-27-26,27 27,0-27,0 26,-26-26,26 0,0 27,0-1,0-26,0 27,0-27,-27 26,27-26,0 27,0-1,0-26,0 27,0-27,0 26,0 0,0-26,27 27,-27-27,0 26,26 1,-26-27,27 0,-1 0,0 0,-26 0,0-27,27 27,-27 0,0 0,26 0,1 0,-27-26,0 26,0 0,0-27,26 27,-26-26,0 26,0-26,27 26,-27-53,26 53,-26-27,0 27,0-26,0-1,0 27,0-26,0 26,0-27,0 27,0 27,0-1,0 1,0-1,0 1,0-1,0 27,0-27,0 1,0-1,0 1,0-1,0 1,-26-27,26 53,0-53,0 26,0-26,0 27,0-1,0-26,0 26,0-26,0 27,0-1,0 1,0-27,0 53,0-53,0 26,0 1,0-1,0-26,0 0,-27 0,27-26,-26-1,-1 1</inkml:trace>
  <inkml:trace contextRef="#ctx0" brushRef="#br0" timeOffset="9992">6112 661,'0'27,"0"-1,0-26,0 27,0-1,0 1,0-1,0-26,0 27,0-1,0-26,-26 0,26 26,0-26,0 27,0-1,0-26,26 27,-26-27,0 26,27-26,-27 27,26-27,-26 0,27 26,-27-26,26 0,-26 0,0 0,27 0,-1 0,-26 0,26 0,-26 0,27 0,-27 0,53 0,-53 0,26 0,-26 0,0 0,27 0,-1-26,-26 26,0-27,0 27,0-26,0 26,0-53,0 53,0-27,0 27,0-52,0 52,0-27,-26 27,26-26,0-1,0 27,0-26,0-1,-27 1,27 26,0-27,0 1</inkml:trace>
  <inkml:trace contextRef="#ctx0" brushRef="#br0" timeOffset="11656">6747 794,'0'0,"27"0,-1 0,-26-27,0 27,0 0,27 0,-27 0,26-26,1 26,-27 0,0 0,26 0,-26-27,0 27,0-26,26 26,-26-27,0 1,0-1,0 27,0 0,0 0,-26-26,0 26,26 0,-27 0,1 0,-1 0,1 0,26 0,-27 0,1 0,26 26,0-26,0 0,0 27,0-27,-27 26,27-26,0 27,0-1,0-26,0 27,0-27,0 26,0 1,0-1,27-26,-27 27,0-1,0-26,0 26,0-26,26 0,-26 27,0-27,0 26,0-26,27 27,-1-27,-26 0,0 26,27-26,-27 0,0 27,26-1,-26-26,27 0,-1 0,-26 0,0 0,26 0,-26 0,27 0,-1 0,-26 0,0 0,27 0,-27 0,26 0,1 0</inkml:trace>
  <inkml:trace contextRef="#ctx0" brushRef="#br0" timeOffset="-184618">715 1825,'0'27,"0"-27,0 26,0 1,0-1,0-26,0 27,0-27,0 26,0-26,0 53,0-26,0-1,0 0,0-26,0 27,0-1,0-26,0 27,0-27,0 26,0 1,0-27,0 26,0-26,0 27,0-27,0 26,0 1,0-27,0 0,0-27,0 27,0-26,0 26,0-27,0 1,0 26,0-27,0 27,0-26,-27 26,27-27,0 1,-26 26,26-27,0 27,0-26,0 0,0-1,0 27,0-26,0-1,0 27,0-26,0 26,0-27,0 27,0-26,0-1,26 27,-26 0,0 0,0-26,27 26,-27 0,0 0,26 0,-26-27,27 27,-27 0,26 0,-26 0,27 0,-1 0,-26 0,27 0,-27 0,0 0,26 0,-26 27,0-27,26 0,-26 26,27-26,-27 27,0-27,0 26,26-26,-26 27,0-1,0-26,0 27,0-27,0 26,0-26,0 27,0-1,0 27,0-53,0 26,0-26,0 27,0-27,0 26,0 1,0-27,0 26,0-26,0 27,0-1,0-26,-26 0,26-26,0 26,0-27,0 1,0-1,0 27,0-53,0 53,0-26,0-1,0 1,0 0,0 26,0-27,0 1,0 26,0-27,0 1,0-1,0 27,0-26,26 26,-26 0,0-27,0 1,27 26,-27 0,0-27,26 27,-26 0,0 0,0 0,27 0,-27 27,26-27,-26 0,0 26,27-26,-27 0,26 0,-26 27,0-27,0 0,27 0,-27 26,0 1,0-27,0 26,0-26,26 0,-26 27,0-27,26 53,-26-53,0 26,0 0,0-26,0 27,0-27,0 26,0-26,0 27,0-1,0-26,0 27,0-27,0 26,0 1,0-27,0 26,0-26,0 27,0-27,0 26,0 1,27-27</inkml:trace>
  <inkml:trace contextRef="#ctx0" brushRef="#br0" timeOffset="-178338">1403 2143,'0'0,"26"0,-26 0,27 0,-1 0,-26 0,26 0,-26 0,27 0,-1 0,-26 0,27 0,-27 0,0 0,0 0,26 0,-26-26,27 26,-27-27,26 27,-26-26,0 26,0-27,0 27,0-26,0-1,0 27,0-26,0 26,-26 0,26 0,-27 0,27 0,-26 0,-1 0,27 0,-26 0,26 0,0 0,0 0,0 26,-27-26,27 27,0-27,0 26,-26-26,26 0,0 27,-26-27,26 26,0-26,0 27,0-27,0 0,0 26,0-26,0 26,0 1,0-27,0 26,0-26,0 27,0-1,0-26,0 0,0 27,26-27,-26 0,0 26,0-26,0 0,0 27,26-27,-26 26,0-26,27 0,-1 0,-26 0,0 27,27-27,-27 0,26 0,-26 0,27 0,-1 0,-26 0,27 0,-27 0,26 0,-26 0,27 0</inkml:trace>
  <inkml:trace contextRef="#ctx0" brushRef="#br0" timeOffset="44930">2223 2064,'26'0,"1"26,-27-26,0 26,0 1,0-27,26 0,-26 26,0-26,0 27,0-1,27-26,-27 27,0-27,26 0,-26 26,0-26,0 27,0-1,0-26,27 27,-27-27,0 26,0 1,0-27,0 0,0 26,0-26,0 26,26-26,-26 0,0 0,0-26,0 0,0 26,27 0,-27-27,26 27,-26-26,0 26,0 0,0-27,0 1,0 26,26-27,-26 27,0-26,0-1,0 27,27-26,-27 26,0-27,0 27,0-26,26 26,-26-27,0 27,0-26,0 26,0-26,27-1,-27 27,0 0,0-26,0 26,26 0,-26-27,0 27,0-26,0 26,0-27,0 27</inkml:trace>
  <inkml:trace contextRef="#ctx0" brushRef="#br0" timeOffset="-173456">3043 2090,'0'0,"0"-26,-26 26,-1 0,27 0,-26 0,-1 0,27 26,0-26,-26 0,-1 0,27 26,0 1,-26-27,26 0,-27 26,1-26,26 27,-27-27,27 0,0 26,0 1,-26-27,26 0,0 26,0-26,0 27,0-1,0-26,0 27,0-27,0 26,0-26,0 27,0-27,0 26,26-26,-26 0,27 0,-1 0,1 26,-1-26,-26 0,0 0,27 0,-1 0,1 0,-27-26,26 26,-26-26,27-1,-27 1,26-1,-26 27,0-26,27-1,-27 27,0-26,0 26,0-53,0 53,26-27,-26 1,0-1,0 27,0 0,0 27,0-27,0 26,26-26,-26 53,0-53,0 27,0-27,27 0,-27 26,0 1,0-27,0 26,0-26,26 0,-26 0,27 0,-1 0,-26 0,0 0,27 0,-27 0,26 0,1 0</inkml:trace>
  <inkml:trace contextRef="#ctx0" brushRef="#br0" timeOffset="-170915">4181 2064,'0'0,"-27"0,27 0,-26 0,-1 0,27 0,-26 0,26 0,-27 0,1 0,26 0,-26 0,26 26,-27-26,1 26,26-26,-27 0,27 27,0-1,0-26,0 27,0-27,-26 26,26 1,0-27,0 26,0-26,0 27,0-27,0 26,0 1,26-27,-26 0,27 0,-27 26,0-26,26 0,1 0,-1 0,-26 0,26 0,-26 0,53 0,-53-26,53-1,-53 1,0-1,27 27,-1-53,-26 0,0 27,0-1,27 27,-27 0,0-26,0 26,0-26,0 26,0-27,0 1,0-1,0 1,26 26,-26-53,0 53,0-53,0 26,0-25,0 25,0 1,0-27,0 53,0-53,0 26,0-26,0 1,0 25,0 1,0-1,0 1,0 26,0-27,0 1,0-1,0 27,0 27</inkml:trace>
  <inkml:trace contextRef="#ctx0" brushRef="#br0" timeOffset="-169078">4578 1931,'0'0,"-53"0,53 0,-27 0,1 0,26 0,-27 0,27 27,0-1,-26-26,-1 27,27-27,0 26,-26-26,26 27,0-27,0 26,0 0,0-26,0 27,-26-27,26 0,0 26,0-26,0 27,0-1,0-26,0 27,0-27,26 26,-26 1,26-27,-26 26,0-26,0 0,27 0,-27 0,26 0,-26 0,27 0,-1 0,-26 0,27 0,-27 0,0 0,26-26,1 26,-27-27,0 27,0 0,0-26,26 26,-26-27,0 27,0-26,0 26,27-27,-27 27,0-26,0 26,0-27,0 1,0 26,0-26,0 26,0-27,0 1,0 26,0-27,0 27,0-26,0 26,0 26,0 1,0-27,0 26,0-26,0 27,0-27,0 26,0 0,0-26,0 27,0-27,0 26,0 1,0-27,0 26,26-26,1 0,-27 27,0-27,0 26,26-26,-26 0,26 0</inkml:trace>
  <inkml:trace contextRef="#ctx0" brushRef="#br0" timeOffset="-166092">4842 2037,'0'27,"0"-27,0 26,0 0,27-26,-27 0,0 27,0-27,0 26,0-26,0 27,0-1,0-26,0 27,0-27,0 26,0-26,26 0,-26 27,0-1,0-26,27 0,-27-26,0-1,0 1,0-1,26 1,-26-1,27-26,-27 53,0-26,0 0,0 26,26-27,-26 27,0-26,0 26,0-27,26 1,-26 26,0-27,0 27,0-26,27 26,-27-27,0 27,26 0,-26-26,0 26,0 0,27-27,-27 27,0 0,26 0,-26-26,27 26,-27 0,26 0,-26 0,27 0</inkml:trace>
  <inkml:trace contextRef="#ctx0" brushRef="#br0" timeOffset="-155980">5821 1799,'0'0,"0"0,-26 0,26 0,-27 0,1 0,26 0,-27 0,27 0,-26 0,-1 0,1 26,0-26,-1 0,27 0,0 0,0 27,-26-27,26 0,0 26,0-26,-27 0,27 27,0-1,0-26,0 27,0-27,0 26,0 1,27-27,-27 0,0 0,26 26,1-26,-27 0,26 0,-26 27,26-27,1 0,-27 26,26-26,1 0,-27 0,26 0,1 0,-27 0,26 0,-26 0,27 0,-1 0,-26 0,27 0,-27 0,26 0,1 0,-27 0,0 26,0-26,-27 0,27 27,0-27,-26 0,26 26,0 1,-27-27,1 0,26 0,0 26,-27-26,27 0,0 0,-26 0,-1 27,27-27,-26 0,26 26,-27-26,27 27,-26-27,-1 0,27 0,-26 0,26 0,-26 0,-1 0,1 0,-1 0,1 0,-1-27,1 27,-1 0,27 0</inkml:trace>
  <inkml:trace contextRef="#ctx0" brushRef="#br0" timeOffset="-152146">6350 1852,'0'-27,"0"27,-26 27,-1-27,27 0,-26 26,0-26,26 0,0 27,-27-27,27 53,-26-53,26 0,0 26,-27-26,27 27,-26-1,26-26,0 27,0-1,0 0,0-26,0 27,0-27,0 26,0 1,0-27,0 26,0-26,26 0,-26 27,0-27,27 0,-27 26,0-26,0 27,26-27,-26 0,27 0,-27 0,26 0,-26 0,26 26,-26-26,27 0,-1 0,-26 0,27 0,-27 0,26 0,-26-26,0-1,27 1,-27-1,0 1,0 26,26-27,-26 1,0-1,0 27,0-26,0 0,0 26,0-27,0 27,0-26,0 26,0-27,0 1,0 26,0-27,0 27,0-26,0-1,0 54,0-27,-26 26,26-26,0 27,0-1,0 1,0-27,0 53,0-27,0 0,0-26,0 27,0-27,0 26,0-26,0 53,26-53,-26 0,0 27,27-27,-27 0,26 0,-26 0,27 0,-27 0,26 0,0 26,-26-26,27 27,-27-27,26 0</inkml:trace>
  <inkml:trace contextRef="#ctx0" brushRef="#br0" timeOffset="-148756">6694 1587,'0'27,"0"-1,0 27,0-53,0 53,0-53,0 27,0-1,0 0,0-26,0 27,0-27,0 26,27-26,-27 0,0 53,0-53,0 27,26-27,-26 26,0 1,0-27,0 0,27 26,-27-26,0 27,0-27,0 26,26-26,-26 26,0-26,27 27,-27-27,0 26,0 1,0-1,0-26,0 27,26-1,-26-26</inkml:trace>
  <inkml:trace contextRef="#ctx0" brushRef="#br0" timeOffset="-147228">6906 1958,'0'26,"26"-26,-26 27,0-1,0 1,27-1,-27-26,0 26,26-26,-26 27,27-1,-27-26,0 0,26 0,-26 27,0-27,0 26,0-26,0 27,27-27,-27 0,26 0,1 0,-27-27,26 27,-26-26,0 26,27 0,-27 0,26-27,-26 1,0 26,0 0,0-27,0 27,0-26,0 26,0-26,0-1,0 27,0-26,0 26,0-27,0 27,0-26,0-1,0 27,0-26,0 26,0 0,0-27,-26 27,26-26,0 26,0-27,0 27,0-26,0 26,0-26,0-1,-27 27,27 27,0-27</inkml:trace>
  <inkml:trace contextRef="#ctx0" brushRef="#br0" timeOffset="-144415">7488 1852,'0'0,"0"0,-26 0,-1 0,27 26,0-26,0 0,0 27,-26-27,26 26,0-26,0 0,0 27,0-27,0 26,0 1,0-27,0 26,0-26,0 27,0-27,0 26,0 0,0-26,0 27,0-27,0 26,0 1,0-27,0 0,0 26,0-26,26 0,1 0,-27 0,26 0,-26 0,27-26,-27 26,26 0,-26 0,0-27,0 27,26 0,-26-26,0 26,0-27,0 27,27 0,-27-26,0 26,0-26,0 26,0-27,0 1,0 26,0-27,0 27,0-26,0-1,0 27,0-26,0 26,0-27,0 27,0-26,0-1,0 27,0-26,0 26,0-53,0 53,0-26,0 26,0-27,0 1,0-1,0 27,0-53,0 27,0-1,0 1,0 26,0-26,0-1,0 1,0 26,0-27,0 27,0-26,0-1,0 27,0-26,0 26</inkml:trace>
  <inkml:trace contextRef="#ctx0" brushRef="#br0" timeOffset="77140">7858 2169,'0'27,"0"-27,0 0,-26 0,26 26,0-26,-26 27,26-1,-27-26,27 27,0-27,0 0,0 26,0-26,-26 0,26 27,0-1,0-26,-27 27,1-27</inkml:trace>
  <inkml:trace contextRef="#ctx0" brushRef="#br0" timeOffset="-134230">900 2990,'0'26,"0"1,0 25,0-25,0-1,0 1,0-1,0-26,0 27,0-1,0-26,0 0,0 53,0-53,0 27,26-27,-26 26,0-26,0 26,0 1,27-27,-27 26,0-26,0 27,0-1,0-26,0 27,26-27,-26-27,0 27,0-26,0 26,-26-27,26 1,0 26,0-27,0 27,-27 0,27-26,-26 26,26-26,0 26,0-27,-26 27,26-26,-27 26,1-27,26 1,0 26,0 0,-27 0,27 0,-26 0,26 0,-27 0,1 0,26 0,-27 0,27 0,0 0,-26 0,-1 26,27-26,0 27,0-27,0 26,0 1,0-27,0 26,0-26,0 26,0-26,0 27,0-1,0-26,27 27,-27-27,0 26,26 1,1-27,-27 0,0 0,26 0,-26 0,53 26,-26-26,26 0,-27 0,27-26,-53 26,26 0,1 0,-1 0,-26-27,0 27,0 0,27 0,-27-26,26 26,-26-27,0 27,27 0,-27 0,26 0,-26 0</inkml:trace>
  <inkml:trace contextRef="#ctx0" brushRef="#br0" timeOffset="-131592">1270 3228,'27'26,"-27"27,0-26,26 25,1 1,-27-26,26-1,-26 27,27-26,-27-1,0-26,26 0,-26 27,0-27,0-27,-26 1</inkml:trace>
  <inkml:trace contextRef="#ctx0" brushRef="#br0" timeOffset="-130568">1561 3254,'0'0,"27"27,-1-27,-26 0,0 0,27 26,-27 1,0-27,0 26,0-26,26 0,-26 26,0-26,0 27,27-1,-27-26,0 27,0-27,0 26,0-26,0 0,0 27,0-1,0-26,26 0,-26 27,0-27,0-27,0 1,0-1,0 27,0-26,0-1,0 27,0-26,0 26,0-27,0 27,0-26,0 0,0 26,0-27,0 27,27 0,-27-26,0-1,0 27,26 0,-26-26,0 26,0-27,27 27,-27-26,0 26,26 0,-26-27,0 27,26 0,1 0,-27 0,26 0,-26 27,0-27,0 0,0 26,27-26,-27 27,0-27,0 26,0 1,0-27,26 0,-26 26,0-26,0 27,0-1,0-26,0 26,0-26,0 27,0-27,0 26,0 1,27-27,-27 0,0 26,0-26,0 27,0-1,0-26,0 27,0-27,0 26,0-26,-27 0,1 0</inkml:trace>
  <inkml:trace contextRef="#ctx0" brushRef="#br0" timeOffset="-112838">1217 3016,'27'0,"-27"0,0 0,0 0,0-26,0 26,0 0,0 26,0 1,0-54,0 27,0-26,0 26,0-27,0 1,0 26,0-27,0 27,0 0,-27 0,27 0,-26 27,26-1,-26-26,26 27,0-27,-27 0,27 26,0 1,0-27,0 0,27 0,-1 0,-26 0,0 0,26-27,-26 27,0-26,27 26,-27 0,0-27,26 27,-26-26,27 26</inkml:trace>
  <inkml:trace contextRef="#ctx0" brushRef="#br0" timeOffset="-108678">2223 3334,'26'0,"-26"0,27 0,-27 0,26 0,1 0,-27 0,26 0,-26 0,27 0,-27 0,26 0,-26 0,27 0,-27-27,0 27,0 0,0-26,0 26,26 0,-26-27,0 27,0-26,0-1,0 27,0-26,0 26,0-27,0 1,0 26,0 0,-26 0,-1 0,27-27,0 27,-26 0,26 0,-27 0,1 0,-1 0,1 0,-1 0,27 0,-26 0,26 0,0 27,-27-27,27 26,0-26,0 27,0-27,-26 26,26 1,0-27,0 26,0-26,0 27,0-1,0-26,0 27,0-27,0 26,0-26,26 0,-26 26,0-26,0 27,27-27,-27 0,0 26,26-26,-26 0,27 0,-27 27,26-1,-26-26,0 27,27-27,-1 0,-26 0,27 0,-27 26,26-26,1 0,-27 0,26 0,-26 0,26 0,-26 0,0 0,27 0,-1 0,-26 0,27 0,-27-26</inkml:trace>
  <inkml:trace contextRef="#ctx0" brushRef="#br0" timeOffset="-105440">2726 3122,'0'0,"26"0,0 0,1 0,-27 0,26 26,1-26,-27 0,0 27,26-27,-26 26,27-26,-1 27,-26-1,0-26,0 0,0 27,27-27,-27 26,0-26,0 27,0-27,0 26,0-26,26 53,-26-53,0 26,0-26,0 27,0-1,0-52,0 26,0-27,0 27,0-26,0-1,0 27,0-26,0 26,0-26,0-1,0 27,0-26,0 26,0-27,0 27,0 0,0-26,0-1,0 27,0-26,27 26,-27 0,0-27,0 1,26 26,-26-27,0 27,0-26,0 26,0-26,27 26,-27-27,0 27,0 0,26-26,0 26</inkml:trace>
  <inkml:trace contextRef="#ctx0" brushRef="#br0" timeOffset="-103004">3308 3095,'0'0,"0"0,0 27,0-1,0-26,0 0,0 27,-27-27,27 26,0 1,0-27,0 26,0-26,0 27,0-27,0 26,0 1,0-27,27 0,-27 0,26 0,-26 0,0 26,27-26,-1 0,-26 0,27 0,-27 0,26 0,-26 26,26-26,-26 0,0 27,27-27,-27 0,26 0,1-27,-27 27,0-52,0 52,26 0,-26-27,0 27,0-26,0 26,0-27,27 1,-27 26,0-27,0 27,0-26,0-1,0 27,0-26,0 26,0-27,0 27,0 0,0-26,-27 26,27-26,-26 26,26 0,-27 0,27 0,-26 0,-1 0,1 0,26 0,-26 0,26 0,-27 0,1 0,26 0,0 0,-27 0,27 26,-26-26,26 0</inkml:trace>
  <inkml:trace contextRef="#ctx0" brushRef="#br0" timeOffset="-24770">3810 3201,'0'27,"0"-27,-26 0,26 26,0-26,0 53,0-53,-27 27,27-27,0 26,0 0,0-26,0 27,0-27,-26 0,26 26,-26-26,26 27,0-1</inkml:trace>
  <inkml:trace contextRef="#ctx0" brushRef="#br0" timeOffset="-100012">4154 3148,'0'0,"0"0,0 27,0-1,0-26,27 27,-27-27,0 0,0 26,26 1,-26-27,0 26,27-26,-1 0,-26 27,0-27,0 26,0 1,27-27,-27 0,0 26,0-26</inkml:trace>
  <inkml:trace contextRef="#ctx0" brushRef="#br0" timeOffset="-98630">4578 3043,'0'0,"0"52,-27-52,27 53,0-53,0 27,0-27,0 26,-26 1,26-1,0-26,0 27,0-1,0-26,-27 0,27 27,0-27,0 26,-26-26,26 27,0-1,0-26,0 26,-27-26,27 27,0-1,0-26,0 27,0-27,0 26,-26-26,26 27,0-1,0 1,0-27,0 26,-27 1,27-27,-26 26,26-26,-53 53,53-53,-26 53,-27-53,0 53,0-27,0 1,26-1,-25 1,25-27,1 26,26-26,-27 0</inkml:trace>
  <inkml:trace contextRef="#ctx0" brushRef="#br0" timeOffset="-66206">6800 3043,'-26'0,"26"0,-27 26,27-26,-26 0,26 0,0 26,-27-26,27 27,-26-27,26 26,0-26,0 0,0 27,-27-27,27 0,0 26,0 1,0-1,0-26,-26 0,26 27,0-1,0 1,0-27,0 26,0-26,0 0,0 27,26-27,-26 26,0-26,27 0,-27 26,26-26,-26 0,0 0,27 0,-27 27,0-27,26 0,1 0,-1 0,-26 0,27 0</inkml:trace>
  <inkml:trace contextRef="#ctx0" brushRef="#br0" timeOffset="84430">6985 2751,'27'0,"-27"0,0 0,0 27,0-27,26 0,-26 26,0-26,27 0,-1-26,-26 26,0 0,0 0,-26 0,26 0,0 26,0-26,0 27,0-27,0 0,0 0,0-27,0 1,0 26,0-27,0 27,0-26,0 26,0-26,0-1,0 27,0-26,0 26,0 0,-27 0,27 0,0 0,0 0,-26 0,26 26,-27-26,27 27,0-27,0 26,-26-26,26 26,0-26,0 0,0 27,0-1,0-26,0 0,26 0,-26 0,27 0,-27 0,26 0,-26 0,27 0,-1 0,-26-26</inkml:trace>
  <inkml:trace contextRef="#ctx0" brushRef="#br0" timeOffset="-63720">7065 3148,'0'0,"0"53,0-53,0 27,26-1,-26-26,0 27,0-1,0-26,0 27,0-27,0 26,0 1,0 25,0-25,0-1,27 1,-27-1,0 1,0-27,0 26,26-26</inkml:trace>
  <inkml:trace contextRef="#ctx0" brushRef="#br0" timeOffset="-62253">7541 3201,'0'-26,"0"26,-26 0,26 0,-27 0,27 0,0 26,0 1,0-27,0 26,-26-26,26 0,0 27,0-1,0-26,-27 0,27 27,0-27,0 26,0-26,0 27,0-1,0-26,0 26,0-26,0 27,0-1,0-26,0 27,0-27,27 0,-27 26,0-26,0 0,0 27,26-27,-26 0,0 0,27-27,-27 27,26-26,-26 26,0-27,0 27,26-26,-26 26,0 0,0-27,27 27,-27-26,0 0,0 26,26-27,-26 27,0-26,27 26,-27-27,0 1,0 26,0 0,0-27,0 27,0-26,0-1,0 1,0 26,26 0,-26-27,0 1,0-1,0 27,0-26,0 0,0-1,0 1,0-1,0 27,27-26,-27 26,0-27,0 1,0 26,0-27,0 27,0-26,0-1</inkml:trace>
  <inkml:trace contextRef="#ctx0" brushRef="#br0" timeOffset="-59724">8123 3095,'-26'0,"26"0,-27 0,27 0,-26 0,-1 0,27 27,-26-27,26 26,0-26,0 0,-27 27,1-27,26 0,0 26,0-26,0 27,-27-1,27-26,0 27,0-27,0 26,0 1,-26-27,26 26,0 1,0-1,0-26,0 26,0-26,0 27,0-1,0-26,0 0,0 27,26-27,-26 0,0 0,27 0,-1 0,-26 0,27 0,-27 0,26 0,-26-27,27 27,-27-26,26 26,-26 0,0-27,27 27,-27 0,26-26,-26 26,27-26,-27 26,0 0,0-27,0 27,0-26,26 26,-26-27,0 27,0-26,0 26,0-27,0 27,0-26,0 26,0 26,0 1,0-1,0 1,0-1,26-26,-26 0,0 27,27-27,-27 26,0-26,0 26,0 1,0 26,26-53,-26 26,0-26,0 0,27 27,-27-27,0 26,26-26</inkml:trace>
  <inkml:trace contextRef="#ctx0" brushRef="#br0" timeOffset="-56527">8732 3201,'0'0,"-27"0,27 0,-26 0,-1 0,1 0,26 0,-27 0,1 0,26 0,-27 0,27 0,-26 27,0-27,26 0,-27 0,27 0,0 26,0-26,0 27,0-1,0-26,0 27,0-27,0 26,0-26,0 53,0-53,0 26,0-26,0 0,0 27,0-1,27-26,-27 0,26 0,-26 27,53-27,-53 26,0-26,26 0,-26 0,27 0,-27 0,26 0,1 0,-27 0,26 0,-26 0,0 0,0-26,0 26,0-27,0 1,0-1,0 27,0-26,0 0,0-1,0 1,0-1,0 27,0-26,0 26,0-53,0 53,0-27,0 27,0-26,0-1,0 27,0-26,0 26,0-53,0 53,0-26,0 26,0-27,0 27,0-26,0-1,0 27,0-26,0 26,0-27,0 1,0 26,0-27,0 27,0-26,0 26</inkml:trace>
  <inkml:trace contextRef="#ctx0" brushRef="#br0" timeOffset="-96719">5318 2699,'-26'0,"26"0,-26 0,26 26,0 0,-27-26,27 0,0 27,0-27,-26 0,26 26,-27-26,1 53,26-53,-27 53,27-53,0 0,0 27,0-27,-26 0,26 26,0 1,0-27,0 26,0-26,0 27,0-27,0 52,0-52,0 27,0-27,0 53,0-53,0 26,0 1,0-27,26 26,-26-26,0 27,27-27,-27 26,0 1,0-27,0 26,0-26,0 27,0-1,0-26,0 26,0-26,0 27,0-27,0 53,0-53,0 26,0-26,0 27,0-1,0 1,-27-27,27-27</inkml:trace>
  <inkml:trace contextRef="#ctx0" brushRef="#br0" timeOffset="-95207">4948 3281,'0'0,"27"0,-1 0,-26-27,0 27,26 0,-26 0,27 0,-27 0,0 0,26 0,1 0,-27 0,26-26,-26 26,27 0,-1 0,1 0,-27-27,26 27</inkml:trace>
  <inkml:trace contextRef="#ctx0" brushRef="#br0" timeOffset="-93878">5398 3387,'26'0,"1"0,-27-27,26 27,-26 0,27 0,-1 0,-26-26,0 26,27 0,-27 0,53-27,-53 27,0 0,0-26,0-1,0 27,-27 0,27 0,-26 0,26 0,-27 0,1 0,26 0,-27 0,27 0,-26 27,-1-27,27 0,-26 26,26-26,0 0,0 27,0-1,-27-26,27 0,0 27,0-27,0 26,0-26,0 26,-26-26,26 27,0-27,0 26,0-26,0 0,26 0,-26 27,0-27,27 0,-1 0,-26 0,27 0,-27 0,26 0,-26 0,27 0,-1 0,-26 0,27 0,-1 0,1 0,-1 0,0 0,1 0,-1 0,1 0,-1 0,1 0,-1 0,-26-27</inkml:trace>
  <inkml:trace contextRef="#ctx0" brushRef="#br0" timeOffset="-91620">5874 2937,'0'26,"0"-26,0 27,0-27,0 26,0 1,0-27,0 26,0 0,0 1,0-1,0-26,0 27,0-1,0-26,0 27,0-27,0 26,27-26,-27 27,0-1,0-26,0 27,0-27,0 53,26-27,-26 0,0-26,0 27</inkml:trace>
  <inkml:trace contextRef="#ctx0" brushRef="#br0" timeOffset="-90216">6165 3069,'27'0,"-27"26,0-26,0 27,0-27,26 26,-26 1,0-27,0 26,0-26,27 27,-27-1,0 27,0-26,26-1,0 27,-26-53,0 26,0-26,0 27,0-1,0-26,27 0,-27 27,0-27</inkml:trace>
  <inkml:trace contextRef="#ctx0" brushRef="#br0" timeOffset="-88384">6165 2884,'0'-27,"0"27,0-26,0 26,0-27,0 27,0-26,0 26,0 26,0-26,-26 0,-1 27,27-27,-26 0,26 26,0-26,0 27,0-27</inkml:trace>
  <inkml:trace contextRef="#ctx0" brushRef="#br0" timeOffset="-51872">9234 2646,'0'0,"0"53,0 0,27-1,-27 1,0-26,0 26,0-53,26 26,-26 1,0-1,0-26,0 53,0-27,0 27,0 0,0-26,0 26,0 0,0-53,27 26,-27 0,0-26,0 27,0-1,0 1,0-27,0 26,26-26,-26 27,0-27,0 53,0-53,0 26</inkml:trace>
  <inkml:trace contextRef="#ctx0" brushRef="#br0" timeOffset="-49204">9420 4022,'-27'0,"27"0,-26 0,26 0,-27 0,27 26,-26-26,26 0,0 26,0-26,0 27,0-27,26 0,-26 0,27 0,-27 0,26 0,1 0,-27-27,26 1,-26 26,26 0,-26-26,27 26,-27 0,0-27,26 27,-26 0,0-26,0-1,-26 27,26 0,-27 0,27 0,0 27,-26-27,26 0,-26 0,26 26,-27-26,27 27,0-1</inkml:trace>
  <inkml:trace contextRef="#ctx0" brushRef="#br0" timeOffset="-49890">9420 4022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12:17.409"/>
    </inkml:context>
    <inkml:brush xml:id="br0">
      <inkml:brushProperty name="width" value="0.1" units="cm"/>
      <inkml:brushProperty name="height" value="0.1" units="cm"/>
      <inkml:brushProperty name="color" value="#FF0000"/>
      <inkml:brushProperty name="ignorePressure" value="1"/>
    </inkml:brush>
    <inkml:brush xml:id="br1">
      <inkml:brushProperty name="width" value="0.07" units="cm"/>
      <inkml:brushProperty name="height" value="0.07" units="cm"/>
      <inkml:brushProperty name="color" value="#FF0000"/>
      <inkml:brushProperty name="ignorePressure" value="1"/>
    </inkml:brush>
  </inkml:definitions>
  <inkml:trace contextRef="#ctx0" brushRef="#br0">1614 1852,'0'0,"0"53,0-53,0 27,0 25,0-52,0 27,0 26,27-27,-27 1,0-1,0 1,0-27,0 26,0-26,0 27,0-1,0 0,0-26,0 27,0-1,0 1,0-27,0 53,0-53,0 26,0-26,0 27,0-27,0 26,0 1,0-27,0 0,0 26,0-26,0 26,26-26,-26 27,0-1,0-26,0 27,0-1,0 1,27-1,-1 27,-26 0,0-26,0-27,0 26,27-26,-27 26,0-26,0 27,26-27,-26 0,0 26,0 1,0-27,0 26,0-26,0 27,0-1,27-26,-27 0,0 27,0-27,0 53,0-53,0 26,0-26,0 27,0-27,0 26,0 0,0-26,0 27,0 26,0-27,0 1,0-1,0 1,0-1,0 1,0-1,0-26,0 26,0-26,0 27,0-1,0-26,0 27,0-27,0 26,0-26,0 27,0-1,0-26,0 27,0-1,0 1,0-27,0 26,0 0,0 1,0-1,0-26,0 27,0-1,0-26,0 27,0-27,0 26,0 1,0-27,0 26,0 1,0-1,0-26,0 53,0-27,0 54,0-54,0-26,0 53,0-53,0 27,0-27,-27 26,27 1,0-27,0 26,-26-26,26 27,0-1,-27-26,27 26,0-26,0 27,-26-1,26-26,-27 0,27 27,0-27,-26 26,26-26,0 27,-27-1,27-26,-26 27,26-27,0 26,-27 1,27-27,0 26,-26-26,26 0,0 26,-26-26,26 27,0-27,0 26,-27-26,27 27,0-27,-26 26,26 1,0-27,0 26,-27-26,27 27,-26-27,26 26,0-26,0 0,0 27,-27-27,27 0,0 26,0-26,-26 0,26 26,0 1,-27-27,1 26,26-26,0 0,0 27,-27-27,27 26,0-26,0 0,-26 0,-1 27,27-27,0 0,-26 26,0 1,-1-27,1 26,26-26,0 0,0 27,0-1,0-26,0 27,0-27,-27 26,27 0,0 1,0-27,0 26,0 1,0-1,0-26,0 27,0-27,0 26,0 1,0-27,0 26,0-26,0 27,0-27,0 53,0-1,0-25,0-1,0-26,0 27,0-27,0 26,0 1,0-27,0 26,0-26,0 27,0-27,0 26,0 1,0-27,0 26,0-26,0 26,0 1,0-27,0 26,0-26,0 27,0-1,0 1,0-27,0 26,0 1,0-1,0 27,0-53,0 53,0-53,0 26,0-26,0 27</inkml:trace>
  <inkml:trace contextRef="#ctx0" brushRef="#br0" timeOffset="1">1694 2619,'-53'0,"53"27,-53-27,53 0,-53 26,0-26,27 27,-1-1,-26 1,0-27,27 26,-27-26,26 27,1-27,0 0,-1 0,27 26,-26-26,-1 0,27 0,-26 0,26 27,-27-1,27-26,-26 0,-1 26,27-26,-26 0,26 0,0 0,0 27,-27-27,1 0,0 26,26-26,-27 0,27 27,0-27,-53-27,53 27,-26-26,-1-1,1 27,-1 0,27-26,-26 0,-27 26,27-53,-1 53,1-27,-1 27,27 0,0-26,-26 26,26 0,-27-27,1 1,-1-1,1 1,-27-1,0-26,27 53,-1-26,1 0,-1 26,1-27,26 27,0 0,-27-26,27 26,-26-27,26 1,0 26,-27-27,1 1,26 26,0-27,0 27,-27 0</inkml:trace>
  <inkml:trace contextRef="#ctx0" brushRef="#br0" timeOffset="2">1773 2725,'0'-26,"0"26,27 26,-27 1,26-1,-26-26,27 27,-27-27,26 26,0 1,-26-27,0 0,27 26,-27-26,0 0,26 0,-26 26,0-26,0 0,0 27,27-1,-27-26,26 0,-26 27,0-27,0 26,27-26,-27 53,26-53,1 53,-27-53,0 27,0-27,26 0,-26 26,0-26,0 27,27-1,-1-26,-26 26,0 1,26-27,-26 26,0-26,0 0,27 27,-1-27,-26 26,0-26,0 27,0-27,0 26,27-26,-27 0,0 27,0-1,0-26,0 27,26-1,-26 0,0-26,0 27,0-1,0 1,0-27,0 26,27-26,-27 27,0-1,0-26,0 27,0-27,0 26,0-26,0 27,0-1,0-26,0 26,0-26,0 27,0-27,26 26,-26 1,0-27,0 26,0-26,0 27,0-1,0-26,0 27,0-27,0 26,0-26,0 27,0-1,0-26,0 27,27-27,-27 0,0 26,0 0,0 1,0-27,0 53,0-27,0 1</inkml:trace>
  <inkml:trace contextRef="#ctx0" brushRef="#br0" timeOffset="3">1905 4339,'0'0,"0"27,0-27,0 26,0-26,0 0,0 27,27-27,-27 26,0 1,26-27,-26 26,0 0,27-26,-27 0,0 27,26-27,-26 0,0 26,0 1,27-27,-27 0,26 0,-26 26,0-26,0 0,27 27,-27-27,26 0,1 0,-27 26,0 1,26-27,-26 0,0 26,0-26,0 27,-26-1,26 0,0-26,-27 27,27-1,-26-26,-1 27,27-27,-26 26,26-26,0 27,-27-27,1 0,26 0,0 26,-27-26,27 0,-53 27,53-27,-26 0,26 0,0 26,-26 1,26-27,-27 0,27 26,0-26,0 26,-26 1,26-27,0 26,0-26,0 27,0-1,0 1,0-27,0 26,0 1,0-1,0-26,0 27,0-1,0 1,0-27,0 52,0-52,0 27,0-1,0-26,0 27,0-1,0-26,0 27,0-1,0 1,0-27,0 26,0 54,0-54,0 0,0 27,0-53,0 27,0-1,0 1,0-27,0 26,0-26,0 53,0-53,0 27,0-27,0 26,0 0,0-26,0 27,0-27,0 26,0 1,0-27,0 26,0-26,26 27,-26-27,0 26,0 1,0-1,0 1,0-1,0-26,27 0,-27 26</inkml:trace>
  <inkml:trace contextRef="#ctx0" brushRef="#br0" timeOffset="4">1138 132,'0'0,"-26"27,-1-1,27-26,-26 53,-1-53,27 0,0 27,0-27,-26 26,26 1,-53 25,53-52,-53 53,53-26,0-27,-53 53,53-53,0 0,0 26,0 1,-26-27,-1 26,27 1,0-1,0 1,0-27,-26 52,26-52,0 27,0-27,0 26,0 1,0-1,0 1,0-1,0-26,26 53,-26-53,0 53,0-53,0 26,0-26,27 0,-27 27,0-27,0 0,0 53,0-53,26 53,-26-27,27 1,-27-1,0 1,0-1,0-26,26 26,-26 1,0-1,26 1,1-1,-27 1,0-27,26 26,1 1,-27-27,0 26,0-26,26 0,-26 27,53-1,-53 1,53-1,-53-26,27 26,-1-26,27 27,-53-27,0 0,26 53,-26-53,53 26,-53-26,27 0,-1 27,1-27,-1 26,1-26,-1 0,-26 0,27 0,-1 0,-26 0,26 0,1 0,-1 0,1 0,-27 0,26 0,1 0,-27 0,26 0,-26 0,53 0,-26-26,26-1,-53 27,26 0,-26-26,26 26,-26-27,27 27,-1-26,-26 26,27-27,-1 27,27-26,-53 0,27 26,-27-27,26 27,-26-26,0-1,0 27,27-26,-1 26,-26-27,0 1,0 26,0-27,26 1,-26 26,0-27,0 1,0 26,27 0,-27-27,0 1,0 0,26-1,-26 1,0-1,0 1,27-1,-27 1,0-1,0 1,26-1,-26 1,0 26,0-26,0-1,0 27,0-26,0 26,0-27,0-26,0 0,0 27,-26-53,-1 52,27 1,0-27,0 26,-26-26,26 53,-27-26,27 26,0-27,0 27,0-26,-26 26,26-27,-26 27,26-26,-27 26,27 0,0-53,-26 53,26-26,0 26,-27-27,1 1,26 26,-27-27,27 27,-79-53,52 53,27-26,-26 26,0 0,26 0,-27 0,1 0,-1-27,1 1,-1 26,-26 0,27-27,-1 27,1-26,26 26,-27 0,1 0,26 0,-26 0,-1 0,1 26,-27-26,53 0,-27 0,1 27,-1-27,27 0,-26 0,26 0,0 0,-53 26,53-26,-27 0,1 0,0 27,26-27</inkml:trace>
  <inkml:trace contextRef="#ctx0" brushRef="#br0" timeOffset="5">1244 820</inkml:trace>
  <inkml:trace contextRef="#ctx0" brushRef="#br1" timeOffset="6">1588 847</inkml:trace>
  <inkml:trace contextRef="#ctx0" brushRef="#br1" timeOffset="7">1429 1429,'0'-27,"0"27,0 0,27 0,-27 0,26-26,-26 26,27-27,-1 27,-26 0,26 0,-26-26,0 26,27 0,-27 0,26 0,-26-27,27 27,-27-26,26 26,-26 0,53 0,-53-26,0 26,53 0,-53-27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12:32.354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  <inkml:brush xml:id="br1">
      <inkml:brushProperty name="width" value="0.10583" units="cm"/>
      <inkml:brushProperty name="height" value="0.21167" units="cm"/>
      <inkml:brushProperty name="color" value="#3366FF"/>
      <inkml:brushProperty name="tip" value="rectangle"/>
      <inkml:brushProperty name="rasterOp" value="maskPen"/>
      <inkml:brushProperty name="ignorePressure" value="1"/>
    </inkml:brush>
  </inkml:definitions>
  <inkml:trace contextRef="#ctx0" brushRef="#br0">4099 26,'0'0,"0"0,-16 13,0-13,16 14,0-1,-17 0,17-13,0 27,-16-1,-1-13,17 0,-16 1,16-1,-16 0,16-13,0 13,0 1,-16-14,16 13,0 0,0 0,-17 0,1 1,16-1,0 0,-16 14,0-27,16 13,0 0,0 0,-16-13,16 14,0-14,-17 26,17-26,0 13,0-13,-16 27,16-27,0 13,0 0,-17 14,-15-1,32-13,0 14,-16-14,-1 0,17 0,0-13,0 0</inkml:trace>
  <inkml:trace contextRef="#ctx0" brushRef="#br0" timeOffset="1">2163 92,'0'0,"0"27,0-27,0 13,-16-13,16 13,0 0,-16 1,16-1,-16-13,16 13,0-13,0 13,0 1,0-14,0 13,-17-13,17 13,0 0,0 0,-16 1,16-1,-16 13,16-26,0 14,-16-1,-1 0,17 0,0 1,-16-1,16 0,0 0,0 0,-17 1,17 12,-16-26,16 13,0 1,0-1,0 0,0 0,0 1,0-14,0 13,0 0,0 0,0-13,0 13,0-13,0 27,0-14,0 0,0-13,0 27,16-27,-16 13,17 0,-17 1,0-14,16 0,-16 13,17 0,-17-13,0 13,32 0,-16-13,-16 14,0-14,17 0,-1 13,0-13,16 0,33 26,-32-26,16 0,-16 27,-1-27,0 0,-15 0,-1 0,1 0,-17 0,32-13,-16-1,17 1,-17 0,0-14,0 14,17 0,-17 0,0 0,1-1,-1 14,-16-13,0 13,0 0,17-13,-17 13,0-13,16-1,0-12,-16 13,32-14,-15 1,-1 13,0-14,-16 27,16 0,-16 13,0 1,0-1,0 13,-16 1,16-14,-16 27,0 13,-1-14,17-12,0 12,0-12,0-1,0 1,0-1,0-13,-16-13,16 14,0-14,0 13,0-13,0 13,0 0,16 14,1-14,-1 13,0 1,17-14,-1 27,-16-27,33 27,-32-27,15 0,-32 14,33-1,-17 1,16-14,-15 13,16-12,15 25,17-26,-16 14,16-14,16 0,17 14,-17-27,17 13,0-13,-50 0,1 0,-33 0,0 0,1 0,-1 0,-16-13,-16 26,16-13,-17 26,17-26,0 14,0-14,-16 13,16 0,0-13,0 13,0 14,0-27,0 26,0-26,-16 14,16-1,0 0,0 0,0-13,0 13,0 1,0-1,0 0,0 0,0-13,16 14,-16-14,16 26,-16-26,0 13,17 1,-1-1,0-13,17 26,0-13,-17-13,49 14,0-1,32 0,-48 0,65-13,0 0,0 14,-33-14,33 13,-33-13,1 0,-50 13,0-13,-32 0,0-13,0 13,0 0,-16 13,16 14,-16-1,16 0,-16 1,16-1,0 1,0 12,0-12,16-1,0 1,33-14,0 0,32 1,-16-1,33-13,-33 0,32-13,-31 13,-18-14,-15 1,-33 13,16 0,0 0,-16 27,50-1,-19-26,2 26,0-12,32-1,-33 0,1 14,0-27,-33 13,16-13,-16 0,16-13,-16-1,16 14,1 0,15 27,65-27,-15 0,-1 0,0 0,-15 0,-1-27,-33 27,-32-13,0 13,0-13,0 13,0 0</inkml:trace>
  <inkml:trace contextRef="#ctx0" brushRef="#br1" timeOffset="2">1984 1521,'0'13,"-16"-13,-16 0,-1 0,1 13,-17-13,0 14,0-14,-32 0,48 13,1 0,-1 0,1-13,15 14,1-14,0 13,0-13,-1 13,1 0,-16-13,-17 27,0-14,-16 0,-16 0,-1-13,17 14,0-1,32-13,1 0,32 13</inkml:trace>
  <inkml:trace contextRef="#ctx0" brushRef="#br1" timeOffset="3">2846 2288,'-16'14,"-16"12,-1 0,1 1,-17 26,0 0,-16-14,0 28,33-14,-18-1,-14 1,31 0,1-13,-1-14,16 14,-31 0,31-14,-15-13,16 14,-33-1,33 1,-17-1,-16-12,17 25,-17-26,17 1,32-1,-17-13,1 0,16 13</inkml:trace>
  <inkml:trace contextRef="#ctx0" brushRef="#br1" timeOffset="4">4619 2659,'0'0,"0"13,0 0,0 0,0 14,0-14,0 14,17-1,-17 14,0-1,16 14,0 0,-16-13,0 0,0-1,0 1,16-14,-16-12,0-1,0 13,0-26,0 27,0-14,0-13,0 13,0 1,0-1,0-13,0 26,0-13,0 1,0 25,0-25,0-1,0 0,0 0,0 0,0-13,-16 14,16-14,0 13,0 0,0-13,0 13,0 14,0-27,0 26,-16 1,16 12,0-25,0 12,0 1,0 12,0-12,0-14,0 13,0 1,0-14,0-13,0 27,0-27</inkml:trace>
  <inkml:trace contextRef="#ctx0" brushRef="#br1" timeOffset="5">3952 2698,'0'14,"0"-1,-32 27,32-27,0 13,-16 1,-17 12,33-12,-16 13,-1-27,17 40,-15-27,15-13,-17 14,1-1,-1 1,17-14,-16 27,0-14,0 1,16-1,-16 1,-17-1,33 0,0-12,-16-14,16 26,-16-26,16 27,-17-27,17 26,0-13,-16 0,16 1,0-1,0-13,-17 26,1-12,16-1,-16 0,0 0,16 1,-17-14,17 13,0 0,0-13</inkml:trace>
  <inkml:trace contextRef="#ctx0" brushRef="#br1" timeOffset="6">5904 3095,'17'14,"-1"38,-16-12,0 0,32 13,-15 13,-1 13,0-39,17 0,-33-1,16-12,-16-14,16 0,1 27,-17-27,0 14,16-1,0-13,-16 1,0 25,16 1,-16 0,17-14,-1 1,-16-14,0 13,0 1,0-1,16 14,0-14,1 1,-1 12,-16-12,0-14,16-13,-16 13,0-13,0 14,0-14,0 13,0-13,0 13,0 0</inkml:trace>
  <inkml:trace contextRef="#ctx0" brushRef="#br0" timeOffset="7">3790 992,'0'0,"0"0,0 13,-33 0,33-13,0 14,-16-14,16 26,-16-26,0 13,-1-13,1 13,16 1,-32 12,15-26,1 13,16 1,-17-14,17 13,0-13,0 0,-16 13,0-13,16 13,0 1,-16-14,16 26,-17-26,17 13,0-13,0 13,-16-13,16 14,-16-1,16-13,0 13,0-13,-16 13,16 1,0-14,-16 13,16-13,0 13,-17-13,17 0,0 0,-16 13,16 1,0-14</inkml:trace>
  <inkml:trace contextRef="#ctx0" brushRef="#br0" timeOffset="8">3644 1177,'0'0,"16"13,0 1,0-14,1 13,-1 0,-16-13,32 13,-16-13,1 13,-17 1,16-14,-16 0,17 0,-17 13,15-13,-15 0,17 13,-1 0,-16-13,17 0</inkml:trace>
  <inkml:trace contextRef="#ctx0" brushRef="#br0" timeOffset="9">4034 1124,'0'0,"-17"0,17 13,-16-13,0 14,16-1,-16 0,16-13,0 0,-17 13,1 1,16-14,-16 13,16-13,-16 13,16-13,-16 13,16 0,-17 1,1-1,-1-13,17 13,0 0,-15-13,15 14,-17-1,17-13,-16 13,16 0,0-13,-17 14,17-14,-16 13,0 0,16-13,0 13,0-13,-16 13,16 1,0-14,-16 0,16 13,0-13,0 0,0-13,0 13,0-14,0 14,0-13,0 13,0-13,0 0,0 13,0-13</inkml:trace>
  <inkml:trace contextRef="#ctx0" brushRef="#br0" timeOffset="10">4652 1415,'-16'0,"-1"13,17-13,0 14,-16 12,0-26,16 27,0-27,0 13,-16-13,16 0,0 26,0-26,-17 13,17 1,0-1,0-13,-16 13,-1 0,17 1,0-14,0 13,-15-13,15 13,0 0,0-13,0 14,0-14,0 13,-16-13,16 13,0 0,-17-13,17 13,0-13,0 14,0-1,0-13,-16 0,16 13,0-26,0 13,0-13,0 13,16-14,-16 1,0 0,17 13,-17-13,0 0,16 13,-16-14,15 1,2 0,-17 13,16-13,-16 13,17 0,-1-14,-16 14,16-13,-16 0,16 13,-16 0,0 0,17-13,-1 13,-16 0,16 0,0 0,1 0,-1-14,0 14,-16 0,17 0,-17 0,0 0,16 0,-16 14,0-14,0 0,0 13,0 0,0 0,0-13,0 14,0-1,0-13,0 13,0-13,0 13,0-13,0 14,0-1,0-13,0 0,0 13,0-13,-16 13,16 0,-17-13,17 0,0 0,0 14,-16-14,16 0,0 0,-16 0,16 0,-33 0,33 13,-16-13,-17 0,17 0,0 13,0-13,-1 0,1 0,16 0,-17 0,2 0,-1 0,16 0,-17 0,1 0,16 0,-17 0</inkml:trace>
  <inkml:trace contextRef="#ctx0" brushRef="#br0" timeOffset="11">5091 1534,'0'0,"0"13,0 14,0-14,-16 14,0-14,16 0,0-13,-17 13,17-13,0 14,0-1,0-13,-16 0,16 13,0-13,0 0,0 13,-16 0,0 1,16-1,-17 0,1 14,16-27,0 13,-17 0,17-13,0 13,0-13,0 14,-16-14,16 0,0 13,-16-13,16 13,0-13,0 0,0 13,0-13,-16 0,16 13,0-13,0 14,0-14,-16 0</inkml:trace>
  <inkml:trace contextRef="#ctx0" brushRef="#br0" timeOffset="12">5449 1746,'0'-13,"0"13,-16 0,16 0,-16 0,16 0,-17 0,1 0,16 0,-17 0,17 0,-16 0,0 0,0 0,-1 0,1 0,0 0,16 0,-16 0,0 0,-1 0,17 0,-16 0,16 0,-17 0,17 13,0-13,0 0,-15 13,15 0,0 1,-17-14,17 13,-16-13,16 13,0-13,0 13,0-13,0 14,0-1,0-13,0 13,0-13,0 13,0-13,0 13,0 1,0-14,16 0,-16 0,0 0,17 0,-17 13,0-13,15 0,2 0,-17 0,16 0,1 0,-1 0,-16 0,16 0,-16 0,32 0,-32 0,17 0,-1 0,0 0,0 0,-16 0,17 0,-1 0,-16-13,17 13,-17 0,0-14,16 14,-16 0,16-13,-16 13,0-13,0 0,0 13,16-13,-16 13,0-14,0 1,0 13,0-13,0 13,0 0,0 13,0-13,0 13,0-13,0 14,0-14,0 13,0 0,0 0,-16-13,16 13,0 1,0-14,0 0,0 13,0-13,0 13,0 0,-16-13,16 14,0-1,0-13,0 13,0-13,0 13,0-13,0 14,-16-14,16 0,0 13,0 0,0-13,0 13,0-13,0 13,0 1,0-14,16 0,0 0,-16 0,16 0,-16 0,33 0,-33 0,16 0,-16 0,16 0</inkml:trace>
  <inkml:trace contextRef="#ctx0" brushRef="#br0" timeOffset="13">4294 1376,'0'0,"-16"-14,-1 14,17 0,-16 0,16 0,-16 0,16 0,-16 0,-1 0,1 0,0 0,0 14,-33-14,33 0,16 0,-16 0,-1 0,17 13,0-13,-16 13,16-13,0 0,-33 13,33-13,-16 0,16 13,-16 1,-1-14,17 0,0 13,0 0,0 0,0-13,0 14,0-14,0 13,0 0,17-13,-17 0,16 13,0-13,0 0,-16 13,17-13,-17 0,0 0,16 0,1 0,-1 0,-16 0,32 0,-32 0,16 0,1 0,-17 0,16 0,-16-13,0 13,16 0,-16-13,16 13,-16-13,0 13,17 0,-17-13,0 13,0-14,0 14,0-13,16 13,-16-13,0 0,0 13,0 0,0-14,16 14,-16 0,0 0,0 14,0-1,0-13,0 13,0 0,0-13,0 14,0 12,0-26,-16 0,16 13,0-13,0 13,0 1,0-14,0 13,-16-13,16 13,0 0,0 1,-17-14,17 13,0 0,0-13,0 13,-16-13,16 14,0-1,0-13,0 13,0-13,0 13,0-13,0 13</inkml:trace>
  <inkml:trace contextRef="#ctx0" brushRef="#br0" timeOffset="14">342 4180,'0'0,"0"13,32 1,-32-14,0 13,16 0,-16-13,16 13,1-13,-17 0,16 13,1-13,-1 14</inkml:trace>
  <inkml:trace contextRef="#ctx0" brushRef="#br0" timeOffset="15">439 3929,'0'0,"0"13,-16 0,16 0,-17 14,1-14,16 0,0-13,-16 27,0-27,16 13,-16 0,-1 14,17-14,-32 0,32 14,-33-1,17-13,16 14,-17-14,-15 13,32-12,-16 12,0-13,-1 14,-15-1,32-26,-16 27,16-14,0 0,-17-13,17 13,-16 1</inkml:trace>
  <inkml:trace contextRef="#ctx0" brushRef="#br0" timeOffset="16">456 3982,'16'0,"0"0,-16 0,33 13,-33-13,32 26,-16-26,-16 0,17 14,-1-14,-16 0,0 13,16-13,-16 13,0-13,0 0,16 0,0 13,1 0,-1 1,1-1,-1 13,0-26,0 0</inkml:trace>
  <inkml:trace contextRef="#ctx0" brushRef="#br0" timeOffset="17">439 2434,'0'13,"0"-13,0 13,0-13,0 0,17 14,-1-14,-16 0,16 0,-16 0,0-14,16 14,-16 0,0-13,0 0,17 13,-17-13,0 13,0-14,0 14,0 0,0-13,0 13,-17 0,17 0,0 0,0 13,-16-13,16 0,0 14,-16-1,0-13,16 13</inkml:trace>
  <inkml:trace contextRef="#ctx0" brushRef="#br0" timeOffset="18">4131 0,'17'0,"-1"0,-16 0,16 13,-16-13,0 0,33 0,-33 13,16-13,-16 13,16 1,-16-14,0 13,0 0,16 0,-16-13,17 14,-17 12,0-26,0 26,0-26,16 14,-16-1,0 0,0 14,0-14,16 0,-16 13,0-12,0-1,0 0,0 14,0-1,0-13,0 14,0-1,0-13,0 1,0 25,0-12,0-14,0 0,0 14,0-27,0 26,0-13,0 1,-16-1,16-13,0 13,-16 0,-1-13,17 14,0-14,-16 13,0 0,0-13,-1 0,1 13,16-13,-16 14,-17-1,-15 0,15-13,0 40,33-40,-32 0,16 13,-1-13,-15 0,32 0,-16 0,16 0,-33 0,0 0,-15 0,15 0,1 0,-1 0,-15 0,15 0,0 0,33 0,-16 0,0-13,-1-1,17 14,0-13,-16 13,16-13,0 13,-16-13,16 13,0-13</inkml:trace>
  <inkml:trace contextRef="#ctx0" brushRef="#br0" timeOffset="19">4619 569,'0'0,"0"13,0 0,-16 13,16 1,-16-1,0-12,-1 12,17 14,0-14,-33-13,33 14,0-14,0 0,-15 14,-1-27,16 13,0 13,-17-12,17-1,0 0,-16 0,16-13,0 14,0-14,0 13,-17 0,17-13,0 13,0-13,0 14,-16-1,16 0,-16-13,16 13,0 0,0 1,0-14,0 13,-16-13</inkml:trace>
  <inkml:trace contextRef="#ctx0" brushRef="#br0" timeOffset="20">5173 741,'0'0,"-17"0,1 13,16-13,-17 13,-15 13,16-12,0-1,-1 13,-15-12,16 12,-17-13,33 0,0-13,-17 27,17-27,0 13,0-13,-16 13,16-13,0 14,0-1,-16 0,16 0,0 14,0-1,0-13,0 14,0-1,0 1,0-14,0 0,0-13,0 27,0-27,0 13,0 0,0-13,0 13,16 14,-16-27,0 13,16 0,-16 1,17-14,-17 0,16 0,1 0,-1 0,0 13,0-13,17 0,-1 13,1-13,0 13,-18 1,18-14,-33 0,33 13,-33-13,16 0,-16 0,16 0,0-13,-16 13,17 0,-17-14,16 1,-16 13,0 0,0-13,0 13,0-27,0 27,0-13,0-13,0-1,0 1,0-14,0 14,0-14,0 0,16 14,-16 13,0-14,0 1,0 12,0 1,0 13,0-13,0 13,0 0,0-13,-16 13,16 0,-16 0,16-14,0 1,-17 13,1 0,16 0,0-13,-16 13,16-13,-16 0,16 13,0-14,-33 1,33 0,0 13,-16 0,-1 0,2-13,-2-1,17 14,0 14,0-14,0 13</inkml:trace>
  <inkml:trace contextRef="#ctx0" brushRef="#br0" timeOffset="21">6571 1164,'-16'0,"16"0,-17 0,17 0,-16 0,16-13,-16 13,0 0,-1 0,17-14,-16 1,0 13,0 0,0-13,-1 13,17 0,-16 0,16 0,-16 0,0 0,-1-13,17 13,-16 0,-1 0,17 0,-16 0,16 0,-16 0,16 0,-16 0,0 0,16 0,-17 0,1 0,0 13,16-13,-16 0,16 13,0 0,-17-13,1 14,16-14,0 0,0 13,0-13,0 13,0 0,-16-13,16 14,0-14,0 13,0 0,0-13,0 13,0-13,0 13,16-13,0 0,-16 27,17-27,-1 13,16 0,-32-13,17 14,-1-14,0 13,0-13,-16 0,16 0,-16 13,17-13,-17 0,16 0,-16 0,33 0,-33 13,16-13,0 0,-16 0,17 0,-17 14,0-1,16-13,-16 0,16 0,0 13,-16-13,0 0,16 26,-16-26,0 14,17-14,-17 26,0-26,16 13,-16 14,0-14,0 0,0 0,0-13,0 14,0-1,0-13,0 13,0-13,0 13,0 1,0-14,-16 13,16 0,-17 0,1-13,16 14,-16-14,0 13,0 0,16-13,-17 13,17-13,-16 13,0 1,0-14,-1 13,1-13,16 13,-17-13,17 0,-16 0,0 0,16 0,-16 0,0 13,-17-13,1 0,-1 0,17 0,0 0,-17 0,17 0,-1 0,17 0,-16 0,-16 0,15-13,-31 13,15-13,-15 0,15-14,-16 27,33-13,-1 0,1 13,16 0,0-13,0 13,-16-14,0 1,16 0,0 0,0-1,0 14,-16-26,16 26,0-13,-17-14,17 14,0 0,0-14,0 14,0 0,0-14,0 14,17 0,-17 13</inkml:trace>
  <inkml:trace contextRef="#ctx0" brushRef="#br0" timeOffset="22">2115 3744,'0'0,"0"0,-17 13,17 0,0 0,0-13,0 27,0-27,-16 26,16-26,0 13,0 1,-16-1,0 13,16-12,-17-1,17 13,-16-26,16 27,0-27,0 13,0-13,0 13,-17-13,17 0,0 13,0 1,-16-1,16 0,0 0,-16 0,16 1,0-14,0 0,0 13,0-13,0-13,0-1,0 14,0-13,0 13,0-13,0 0,0 13,16-13,-16 13,16-27,1 14,-17 0,16-1,-16 1,0 13,17-13,-1 13,-16-13,16 13,-16 0,16 0,-16-13,17 13,-17 0,16 0,-16-14,0 14,16 0,-16 0,16 0,0 0,-16 0,17 0,-17 0,0 14,16-14,0 0,-16 13,0-13,16 13,-16 0,0-13,0 13,0-13,0 14,0-14,0 13,0 0,0-13,0 13,0-13,0 14,0-1,0-13,0 13,0-13,0 13,0 0,-16-13,16 0,-16 0,16 14,-16-14,-1 0,17 13,-16-13,16 0,-16 0,16 13,-16-13,16 13,0-13,-16 0,16 0,-17 0,17 0,-16 0,0 0,16 0,-16 0,16 0</inkml:trace>
  <inkml:trace contextRef="#ctx0" brushRef="#br0" timeOffset="23">2538 3982,'0'0,"0"13,0 0,0 0,0-13,0 27,0-27,0 13,0-13,0 13,0-13,0 13,0 1,0-14,0 13,0 0,0 0,0 1,0-14,-17 26,17-26,0 13,0-13,0 14,0-1,-16-13,16 13,-16-13,16 13,0 0,0-13,0 14,0-14,-16 0,16 13,0-13,0 0,0-13,0-1,0 14,0-13,0 0,0 0,16 0,-16-1,16-12,-16 26,16-13,-16 13,0-14,17 1,-17 13,0 0,16-13,-16 13,16 0,0-27,17 27,-17-13,16 0,-15 13,-1-13,-16 13,17-13,-17 13,16 0,-16 0,32 0,-16-14,1 14,15 0,-32 0,0 0</inkml:trace>
  <inkml:trace contextRef="#ctx0" brushRef="#br0" timeOffset="24">2928 4220,'0'0,"0"13,16-13,-16 13,16-13,1 13,-17-13,0 0,16 0,-16 14,16-14,-16 13,0-13,16 0,1 0,-17 0,16 0,-16 0,16 0,-16 0,16 0,1-13,-17 13,0 0,16 0,-16-14,0 14,16-26,-16 26,0-13,0 0,0 13,0-14,0 14,0-13,0 13,0-13,0 0,0 13,-16 0,16-14,0 14,0 0,-16 0,16-13,-17 13,17 0,-16 0,16-13,-16 13,16 0,-16 0,-1 0,17 0,0 0,-16 0,16 0,-16 0,16 0,-16 0,-1 0,17 13,-16-13,16 0,0 13,-16-13,16 0,-17 0,17 0,-16 14,16-1,0-13,0 0,0 13,0-13,0 13,-16 1,16-14,-16 13,16-13,0 13,0-13,0 13,0 0,0-13,0 14,0-14,0 13,0 0,0-13,0 13,0-13,0 14,16-14,-16 0,0 13,16 0,-16-13,0 13,0-13,0 14,16-1,1-13,-17 0,0 13,16-13,-16 0,16 13,1-13,-17 0,16 0,-16 13,16-13,-16 0,16 0,1 0,-17 0,16 0,-16 0,16 0,-16 0</inkml:trace>
  <inkml:trace contextRef="#ctx0" brushRef="#br0" timeOffset="25">3513 4127,'0'13,"0"14,-16-14,16 0,0 1,-16-1,16 13,-16 14,16-27,0 0,-17-13,17 27,0-27,0 13,0-13,0 13,0 1,-16-1,16-13,0 13,-16 0,16 14,0-27,-16 13,16 0,-17 0,17 1,-16-1,16-13,0 13,-17-13,17 13,-16 1,16-1,0-13,0 13,-16-13</inkml:trace>
  <inkml:trace contextRef="#ctx0" brushRef="#br0" timeOffset="26">3221 4722,'0'0,"0"14,0-14,0 13,0-13,0 13,0 0,0-13,0 0,0 0,16 0,-16 0,0-13,0 13,0-13,0 13,0-13,0 13,0 0,0 0,-16 0,-1 0,17 0,0 0,-16 0</inkml:trace>
  <inkml:trace contextRef="#ctx0" brushRef="#br0" timeOffset="27">667 2765,'-17'13,"17"-13,0 13,0-13,-16 13,16 0,0 1,-16-14,0 13,16 0,0-13,0 0,0 13,-16-13,16 14,0-14,0 13,-17 0,17-13,0 13,-16-13,0 14,16-1,0-13,-16 13,16 0,0-13,-17 13,1 1,16-1,-16 0,16 0,-16 1,-1-1,17-13,-16 26,16-26,0 14,-16-14,16 13,-17 0,17 0,0-13,-16 13,16 1,-16-1,16 0,-16 0,16-13,0 14,0-14,-17 0,17 13,0 0,0-13,0 0,-16 13,16-13,-16 14,16-14</inkml:trace>
  <inkml:trace contextRef="#ctx0" brushRef="#br0" timeOffset="28">992 2950,'0'0,"0"0,-16 13,0 0,16 0,-16-13,16 14,0-1,0-13,-17 13,17-13,0 13,0 1,-16-14,-1 13,17-13,0 13,0 0,-16 1,0-1,0 0,-1 27,1-40,0 26,16-13,-16-13,16 14,0-14,-16 13,16-13,0 13,0 0,-17-13,17 27,-16-14,0-13,16 26,-16-26,16 14,0-1,-17 0,17 0,-16-13,16 14,0-1,0-13,-17 0,17 13,0-13,0 0,0 13,-16 0,16-13,0 14,-16-14,0 13,16-13,0 13,-16 0,16-13,0 14</inkml:trace>
  <inkml:trace contextRef="#ctx0" brushRef="#br0" timeOffset="29">423 3042,'0'0,"16"0,1 27,-1-27,16 26,1-12,-17-1,33 0,-49-13,16 0,-16 26,16-26,0 14,-16-1,17-13,-17 13,0-13,33 13,-33 1,0-14,0 13,0-13,16 0,-16 13,0-13</inkml:trace>
  <inkml:trace contextRef="#ctx0" brushRef="#br0" timeOffset="30">1123 3281,'0'0,"-17"0,17 0,-16 0,16 13,-17-13,17 13,0-13,0 0,-16 0,0 13,0-13,16 0,-17 0,17 13,-16 1,16-14,-32 0,32 13,0-13,-16 0,16 26,0-26,-33 14,33-14,-17 26,1-26,16 13,0-13,-16 13,16 1,0-14,0 13,0-13,0 13,-16 0,16-13,0 14,0-14,0 13,0-13,-17 13,17 0,0-13,0 14,0-14,0 13,0 0,0-13,0 13,0-13,0 13,0 1,0-14,17 13,-17 0,16 0,-16-13,16 14,-16-14,16 13,-16-13,17 0,-1 0,1 0,-1 0,0 0,-16 13,16-13,0 0,-16-13,17 13,-17-13,0-1,16 14,-16-13,16 13,-16-13,16 13,-16 0,0-13,0-1,0 14,0-13,17 13,-17-13,0 0,0 0,0-1,16 1,-16 13,0-13,0 13,0-13,0-1,0 14,0-13,0 13,0-13,0 0,0 13,0-14,0 14,0-13,0 13,0-13,0 13,0-13,0 13,0-13,0 13,0-14,0 1,0 13,0-13,0 0,0-1,-16 14,16-13,0 13,0-13,0 13</inkml:trace>
  <inkml:trace contextRef="#ctx0" brushRef="#br0" timeOffset="31">1399 3413,'0'13,"0"0,0-13,-16 13,16-13,0 14,0-1,-16 0,-1-13,17 27,0-27,-16 26,-1-13,17 1,0-1,-16 0,16 0,-16-13,16 27,0-27,0 13,0-13,-16 13,16 0,0-13,0 14,0-14,-17 13,17-13,0 13,0 0,0-13,0 0,0-13,0 0,0 0,0-1,0 1,0 0,0 0,0 13,0-14,0 1,0 0,0 13,0-13,17 0,-17 13,16-14,-16 1,32-13,-15 12,-17 14,0-26,33 13,-33 13,0 0,16 0,-16-14,16 14,-16 0,32 0,-15 0,-1 0,16 0,-15 0,-1 0,-16 0,16 0,-16 0,16 0,0 0,-16 0,0 14,0-1,17-13,-17 13,0-13,0 13,0 1,0-1,0-13,0 26,0-26,0 14,-17-1,17 0,-16 0,0 0,16 1,0-1,-16 13,16-26,0 14,-16-14,16 13,0 0,0 0,0-13,0 14,-17-14,17 0,0 0,0 0,0 0,0-14,0 14,0-13,0 0,0-14,0 14,17 0,-1-14,-16 14,32-13,-32 13,16-14,1 14,-17 0,16 13,1-14,-17 14,0 0,16-13,-16 13,16 0,0 0,1 0,-17 0,16 0,-16-13,0 13,16 0,-16 0,16 0,-16 13,0-13,0 0,0 13,0 1,17-14,-17 13,0-13,0 13,0 0,0 1,0-14,16 13,-16 0,0 0,0-13,0 13,0-13,0 14,0-1,0-13,0 13,0-13,0 13,0-13,0 14,0-1,0 0,0-13,0 13,-16 1,16-14,0 13,0-13,-17 0,17 13,-16 0,16-13,-16 13,16-13,0 14,-16-1,16 0,-17-13,17 13,0 1,-16-1,16-13,0 13,0-13,0 13,0 1,-16-14,16 0,0 13,0-13,0 13,0 0,0-13,0 13,0-13</inkml:trace>
  <inkml:trace contextRef="#ctx0" brushRef="#br0" timeOffset="32">374 2659,'-16'0,"16"13,0-13,-16 13,16 0,-17 1,1-1,0 0,0 0,16 1,-17-1,17 0,-16-13,-1 13,17 0,0 1,-16-14,16 26,0-26,-16 13,0 1,16-1,-16 13,16-26,-17 27,1-14,0 0,16 0,-16 1,16-1,0-13,-17 0,17 13,0 0,-16-13,16 0,0 14,-16-1,16 0,-16 0,-1 1,17-14,0 13,-16-13,16 0</inkml:trace>
  <inkml:trace contextRef="#ctx0" brushRef="#br0" timeOffset="33">98 4405,'0'0,"16"13,0-13,0 0,1 27,-1-27,0 0,-16 13,16-13,-16 0,0 13,16-13</inkml:trace>
  <inkml:trace contextRef="#ctx0" brushRef="#br0" timeOffset="34">829 4445,'0'-14,"-16"14,16 0,-16 0,0-13,0 13,16 0,-17 0,17 0,-16 0,0 0,16 0,-16 0,16 0,-17 0,1 0,16 0,-17 0,17 13,-16-13,0 0,0 14,16-14,-16 0,16 13,0 0,0-13,0 13,0-13,16 0,-16 14,0-1,16-13,0 0,-16 13,0-13,0 0,0 13,16-13,-16 0,0 0,17 14,-17-1,16-13,-16 0,0 13,17-13,-17 0,0 13,0 0,0-13,-17 14,17-14,0 13,-16 0,16-13,0 0,-17 0,1 0,16 0,-16 0,16 0,0-13,-16 13,0 0,16 0,0-13,0 13,-17 0,1-14,16 1,0 13,0 0,-16 0,0 0,16-13,0 13,0 0,-17 0,17-13,0 0,0 13,-16 0,16-14,-16 14,16 0</inkml:trace>
  <inkml:trace contextRef="#ctx0" brushRef="#br0" timeOffset="35">1025 4551,'0'0,"-17"0,17 0,-16 0,16 13,-16-13,16 0,-32 0,32 13,-17-13,17 0,-16 0,16 13,-17 0,1-13,16 0,0 14,-16-14,0 0,16 13,0-13,0 26,0-26,0 14,0-14,0 13,0 0,0-13,0 13,0-13,0 13,0-13,0 0,16 0,-16 14,0-1,16-13,-16 0,16 0,1 0</inkml:trace>
  <inkml:trace contextRef="#ctx0" brushRef="#br0" timeOffset="36">1155 4643,'0'13,"0"-13,0 14,0-14,0 13,0 0,-16 0,16-13,0 13,-16-13,16 14,0-14,0 13,0-13,0 13,0-13,0 13,0 1,0-14,0 13,0-13,0 13,0 0,0 1,16-14,-16 13,0-13,16 0,-16 0,16 0,1 0,-17 0,16-13,0 13,0 0,-16-14,0 14,0 0,16 0,-16-13,17 13,-1-13,-16 0,16-1,-16 14,16 0,-16-13,0 0,0 13,0 0,0-13,17 13,-17-14,0 14,0-13,0 13,16-13,-16 13,0-13,0 13</inkml:trace>
  <inkml:trace contextRef="#ctx0" brushRef="#br0" timeOffset="37">1480 4603,'0'0,"16"0,-16 0,17 0,-1-13,0 13,0-13,0 13,-16 0,17 0,-1 0,-16-13,0 13,17 0,-17 0,0 0,16 0,-16 0,16 0</inkml:trace>
  <inkml:trace contextRef="#ctx0" brushRef="#br0" timeOffset="38">1675 4815,'0'-13,"0"13,0-13,0 13,-16 0,16 0,0 0,-16-14,16 14,-16 0,16 0,-17 0,1 0,-17 14,33-14,-32 0,32 0,-16 13,16-13,0 0,-17 0,17 13,-16-13,16 13,-16-13,16 0,-33 14,33-14,-16 13,16 0,0-13,0 13,0-13,0 13,0-13,0 14,0-1,0-13,0 13,0-13,16 13,-16 1,0-14,17 13,-17-13,16 13,-16-13,0 0,16 0,0 0,-16 0,17 0,-17 13,16-13</inkml:trace>
  <inkml:trace contextRef="#ctx0" brushRef="#br0" timeOffset="39">1854 4789,'17'13,"-17"-13,0 13,0 0,0 1,0-14,0 13,0 0,0 0,-17-13,17 27,0-27,-16 13,0 13,16-26,0 14,0-1,0-13,0 0,-16 13,16-13,0 13,-17-13,1 14,16-1,0-13,0 13,0-13,0 13,0-26,0 0,0 13,0-13,0 13,0-14,16 1,-16 13,0-13,17 13,-17-13,0 13,16 0,0-14,-16 1,16 13,-16-13,33 0,-33-1,16 14,-16 0,16 0,-16-13,17 13,-17 0,16 0,-16-13,16 0,-16 13,16 0,0 0,-16 0,17 0,-17 13,0-13,0 0,0 13,0-13,0 13,0 1,0-14,0 13,0-13,0 13,0-13,0 13,0 1,0-14,0 13,0-13,0 13,0 0,0-13,0 14,0-14,0 13,0-13,0 13,0 0,0-13,16 0,-16 13,0-13,0 14</inkml:trace>
  <inkml:trace contextRef="#ctx0" brushRef="#br0" timeOffset="40">2456 4974,'0'-13,"0"13,0 0,-16 0,-1 0,17 0,-16 0,0 0,0 0,16 0,-17 13,17-13,-16 0,16 13,-16-13,0 0,16 0,-16 13,16-13,-17 14,1-1,16-13,0 0,-17 13,17-13,0 0,0 13,0 0,-16-13,16 14,0-14,0 13,0-13,0 13,0 0,0-13,0 14,0-14,0 13,0 0,0-13,0 13,0-13,0 13,0 1,0-14,16 0,1 0,-17 13,0-13,16 0,-16 0,0 0,17 0,-17 0,32 0,-16 0,0-27,-16 27,17 0,-1-13,-16 13,0 0,0-13,16 0,-16 13,16-13,-16 13,17-14,-17 14,0 0,0-26,16 26,-16-13,0 13,0-27,0 27,0-13,0 13,0-13,0 0,0 26,0-13,0 13,0 0,0 0,0 1,-16-1,16-13,0 13,0-13,0 27,0-27,0 13,0-13,0 13,0 0,0-13,0 13,0-13,0 14,0-14,0 13,0 0,0-13,0 13,0-13,0 14,0-1,0-13,16 26,-16-26,0 0,0 14</inkml:trace>
  <inkml:trace contextRef="#ctx0" brushRef="#br0" timeOffset="41">2733 5066,'0'0,"0"14,0-14,0 13,0-13,0 13,-16 0,16 14,0-27,0 13,-17 0,17 0,-16 14,16-27,0 13,0-13,0 13,-17-13,17 14,0-1,0 0,0 0,0-13,-16 27,0-1,16-13,-16 1,16-1,0-13,0 13,0-13,0-26,0 12,0-12,0 13,0 0,0-1,-17 14,17-13,0 13,0-13,0 0,0 13,0-14,0 14,0-13,0 0,17 13,-17-13,0 13,16 0,-16-14,0 14,16-13,-16 0,16 13,1-13,-17 13,16-13,-16-1,17 1,-1 13,-16-13,0 0,16 13,-16 0,0 0,16 0,-16-14,16 14,1 0,-17 0,16 0,-16 0,16 0,-16 14,16-14,-16 0,0 13,0-13,0 13,17-13,-17 13,0 1,0-14,0 13,0-13,0 13,0 0,0-13,0 13,0-13,0 14,0-14,0 13,-17 0,17 0,0 1,0-14,0 13,-16-13,16 0,0 13,0-13,0 0,-16 13,16 1,-16-14,16 13,0-13,0 0,0-27,0 14,0 0,0-14,0 27,0-13,0 0,0 0,16-1,-16 1,0 13,0-13,0 13,16 0,-16-13,16 0,-16 13,17 0,-17-14,0 14,0 0,16-13,-16 0,16 13,0 0,-16 0,17 0,-17 0,16 0,-16 13,16-13,-16 0,0 13,17-13,-17 0,0 14,0-1,0-13,16 0,-16 13,0-13,0 13,0-13,0 13,0-13,0 14,0-14,0 13,0-13,0 13,0 0,0-13,0 14,0-14,0 0,0 13,0 0,0-13,0 13,-16-13,16 14,0-1,0 0,0-13,0 13,0 0,0 1,0-14,0 26,0-26,0 13,0-13,0 0,0 14,0-14,0 13,0 0,0-13,0 13</inkml:trace>
  <inkml:trace contextRef="#ctx0" brushRef="#br0" timeOffset="42">3302 5371,'0'-14,"0"28,0-14,0 0,0 13,16-13,-16 0,16 0,-16 13,0-13,16 0,-16 0,17 0,-1 0,-16 0,17 0,-17 0,16-13,0 13,-16 0,16 0,-16-13,0-1,17 14,-17 0,0-13,0 13,0-13,0 0,0 13,0-13,0 13,0-14,0 14,0 0,-17-13,17 13,-16-13,0 13,16 0,-16 0,16 0,-17 0,1 0,-1 0,17 0,-32 0,32 13,-16-13,0 0,-1 13,17-13,-16 0,16 14,-16-14,0 0,16 0,0 0,0 13,-17-13,17 13,0-13,0 13,0 0,0-13,0 0,0 14,0-14,0 13,0 0,0-13,0 13,0-13,0 14,0-1,0-13,0 13,0-13,17 13,-17-13,16 0,-16 14,0-1,16-13,-16 0,0 0,16 0,-16 13,17-13,-17 0,16 0,-16 0,32 0,-32 13,16-13,1 13,-1-13,1 0,-1 0,0 0,-16 0,0 14,0-14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12:47.112"/>
    </inkml:context>
    <inkml:brush xml:id="br0">
      <inkml:brushProperty name="width" value="0.10583" units="cm"/>
      <inkml:brushProperty name="height" value="0.10583" units="cm"/>
      <inkml:brushProperty name="color" value="#3366FF"/>
      <inkml:brushProperty name="ignorePressure" value="1"/>
    </inkml:brush>
  </inkml:definitions>
  <inkml:trace contextRef="#ctx0" brushRef="#br0">635 0,'0'0,"0"26,0-26,0 27,-26-1,26 27,0-27,-27 1,1 26,26-27,-26 27,-1 0,1-27,26 27,0-26,-27-1,1 27,26-53,0 27,0-27,0 26,0 1,-27-27,27 26,0 0,0 1,-26-1,-1 1,27-1,0-26,0 53,0-53,-26 53,26-26,-27-27,27 26,0 1,0-1,0-26,-26 0,26 26,0 1,0-27,0 26,0-26,-27 27,27-1,-26-26,26 27,0-27,0 0,0 26,-26-26,26 0,0 27,0-1,0 1,-27-27,1 53,26-27,0 0,-27 1,27-27,0 26,0-26,0 27,0-27,-26 0,26 26,0-26,0 27,26-27,-26 26,0-26,0 0,27 27,-1-27,-26 0,0 0,27 26,-27 1,26-27,-26 0,26 0,-26 26,0-26,27 0,-27 26,0-26,26 0,1 27,-1-27,1 26,-1-26,-26 0,27 27,-27-27,26 0,1 26,-27 1,26-27,1 26,-1-26,-26 0,0 27,26-27,-26 26,27-26,-1 0,-26 27,27-27,-27 0,0 0,26 26,-26-26,0 0,0 26,27-26,-1 27,-26-27,27 0,-27 26,0-26,0 0,26 27,-26-1,27-26,-27 0,0 27,0-27,0 0,0 26,0-26,0 27,26-1,-26-26,0 27,0-27,0 0,0 26,0 1,26-27,-26 0,0 26,0-26,0 26,0-26,0 27,27-1,-1-26,-26 27,0-1,27-26,-27 0,26 0,1 0,-27 0,26 0,27 0,-26 0,-1 0,-26 0,26 0,-26-26,53 26,0 0,53 0,-79-27,-1 27,27 0,-53 0,26 0,1 0,-27 0,26 0,1 0,-1 0,1 0,-1 0,1 27,26-27,-27 0,1 0,-1 26,0-26,-26 27,27-27,-27 0,0 0,26 0,1 26,-1-26,1 0,-1 53,1-53,-27 0,26 27,1-1,-1-26,-26 27,26-27,-26 26,0-26,27 0,-27 26,26-26,-26 27,0-27,27 26,-27-26,0 27,0-1,26-26,-26 27,0-27,0 26,0 1,0-27,27 26,-27-26,26 0,-26 27,0-27,0 0,0 26,27 0,-27-26,0 27,0-27,0 0,0 26,0 1,0-1,26-26,-26 0,27 0,-27 27,0-27,0 26,26-26,-26 0,0 0,26-26,-26 26,0-27,27 27,-27-26,26-1,-26 27,0 0,0-26,27 26,-27-27,0 1,0 26,26-26,-26 26,0-27,27 27,-27 0,0-26,0-1,0 27,26-26,-26 26,0-27,27 1,-27-1,0 27,0-53,26 53,-26-26,27 26,-27-26,0-1,26-26,-26 53,0-26,27 26,-27-53,0 53,26-27,-26 27,0-26,0-1,0 27,26 0,-26-26,0 26,0-27,0 27,0-26,27 0,-27 26,26-27,-26 27,0-26,0 26,0-27,0 27,0-26,27 26,-27-27,0 27,0-26,26 26,-26-27,0 27,0-26,27 26,-27-27,0 1,0 26,26-27,-26 27,0-26,0 26,27 0,-27-26,0-1,0 27,0 0,0-26,0 26,26 0,-26-27,27 1,-27 26,0-27,0 27,26-26,-26 26,0-27,27 1,-27 26,26-27,-26 27,0 0,0-26,0 0,26 26,-26-27,0 27,27-26,-27 26,0-27,0 1,26 26,-26-27,27 1,-27-1,0 1,26 26,-26-27,0 1,0 26,0 0,0-26,0 26,0-27,0 1,0 26,0-27,0 27,0-26,27 26,-27-27,0 1,0 26,26 0,-26-27,0 27,0 0,0-26,0-1,0 27,0-26,27 26,-27 0,0-27,-27 1,27 26,-26 0,26 0,-27 0,27-26,0 26,-26 0,-1 0,27 0,-26-27,26 27,-27 0,27 0,0 0,-26 0,0 0,26 0,-27 0,27 0,-26 0,-1 0,27-26,0 26,-26 0,26 0,-27 0,27 0,-26 0,-1 0,27 0,-26 0,26 0,-27 0,1 0,-1 0,27 0,-26 0,0 0,26 0,-27 0,27 0,-26 0,26 0,-27 0,1 0,26 0,-27 0,1 0,-1 0,27 0,-26 0,26 0,-27 0,27 26,-26-26,26 0,-27 0,27 27,-26-27,0 0,-1 0,27 0,-53 0,53 0,-26 0,26 0,-53 0,26 26,1-26,-1 0,27 0,-26 0,26-26,-26 26,26-27,0 27,0-26,0 26,0-27,-27 27,27-26,0 26,0-27,0 27,-26-53,-1 53,27-26,0 26,-26-27,26 1,-27-1,27 27,-26-26,26 0,0 26,-27-27,27 27,0 0,-26-26,26 26,0 0,-27 0,27-27,-26 27,26 0,-26-26,26 26,-27-27,1 27,26-26,-27 26,27-27,-26 27,26 0,0 0,-27-26,1 26,26 0,-27-27,1 27,-1 0,27-26,-26 26,26-26,0 26,-27 0,1 0,26 0,-26 0,-1 0,-26-27,27 1,26 26,-27 0,27 0,-26 0,26 0,-27-27,27 27,-53-26,0-1,53 27,-26 0,0-53,-1 53,27 0,-26 0,26-26,0 26,-27 0,1 0,26 0,-27 0,27-27,0 27,-26 0,-1 0,27 0,-26-26,-1 26,1 0,-27-26,27 26,26 0,-27 0,1 0,-1-27,27 27</inkml:trace>
  <inkml:trace contextRef="#ctx0" brushRef="#br0" timeOffset="1">821 2672,'26'0,"-26"0,26 0,-26 0,27 0,-1-27,-26 27,27 0,-27 0,0 0,26 0,1 0,-27 0,26 0,-26-26,0 26,0 0,27 0,-27 0,26 0,1 0,-27-26,0 26,26 0,-26 0,26 0,1-27,-27 27,26 0,-26 0,53 0,-53 0,27 0,-27 0,26 0,-26 0,27 0,-1 0,1 0,-27-26,26 26,1 0,-27 0,26 0,-26 0,26 0,-26 0,0 0,27 0,-1 0,1 0,-27 0,26 0,1 0,-27 0,26 0,-26 0,27 0,-1 26,1-26,-27 27,0-27,26 0,1 0,-27 26,0-26,0 0,26 0,-26 26,26-26,-26 27,27-27,-27 0,0 26,26-26,-26 0,0 0,0 27,27-27,-27 0,0 0,26 26,1-26,-27 27,0-27,26 0,-26 0,27 26,-1-26,-26 0,27 27,-27-1,26-26,-26 0,0 0,26 0,1 0,-27 27,0-27,26 0,-26 26,27-26,-27 0,26 0,-26 26,27-26,-27 27,0-27,26 0,-26 0,0 26,0-26,27 0,-1 53,-26-53,53 53,0-26,0 26,-27-53,1 52,-1-52,-52 0,26-26,0 26,0 0,-27 0,27-26,0 26</inkml:trace>
  <inkml:trace contextRef="#ctx0" brushRef="#br0" timeOffset="2">2011 1031,'0'0,"0"27,0-27,0 26,-26 1,26-27,-27 26,27-26,-26 27,26-27,0 26,0 1,-27-27,27 0,0 26,0-26,-26 27,26-27,0 26,-27 1,1-27,26 0,0 26,0-26,-26 26,26-26,0 0,0 27,-27-27,1 0,26 26,0-26,-27 0,27 27,-26-27,26 26,0-26,-27 27,1-27,26 0,-27 26,27-26,0 27,-26-27,-1 26,1-26,26 27,-27-1,1-26,26 26,0-26,0 0,-26 0,26 27,0-1,-27-26,27 27,-26-27,26 26,-27 1,27-27,0 26,0-26,0 0,0 27,-26-27,26 26,0-26,-27 0,27 27,0-27,0 0,0 26,-26-26,26 53,-27-53,27 26,0-26,0 27,0-1,-26-26,-1 0,27 27,0-27,0 0,0 26,-26-26,26 27,0-27,0 0,-27 0,27 26,-26-26,26 0,0 27,-26-27,26 0,0 26,0 1,-27-27,27 0,0 0,0 26,0-26,0 26,-26-26,26 27,-27-27,27 0,0 26,0-26,0 0,-26 0,26 27</inkml:trace>
  <inkml:trace contextRef="#ctx0" brushRef="#br0" timeOffset="3">27 1587,'0'0,"0"0,0 27,0-1,0-26,0 26,0-26,0 27,0-27,0 26,0 1,-27-27,27 26,0-26,0 27,0-1,0-26,0 27,0-27,0 26,0-26,0 27,0-1,0-26,0 26,0-26,0 0,0 0,27 27,-27-1,26-26,-26 0,27 0,-27 0,26 0,1 0,-27 27,26-27,-26 0,53 0,-53 0,26 0,-26 0,27 0,-27 26,26-26,1 0,-27 0,0 0,26 0,-26 27,27-27,-27 26,26-26,-26 0,27 0,-27 27,0-27,26 0,-26 0,0 0,0 26,27 1,-1-27,-26 0,27 0,-27 26,0-26,0 0,26 0,-26 27,26-27,-26 0,0 0,27 26,-27 0,26-26,-26 27,0-27,27 26,-1-26,-26 27,0-1,0-26,0 27,0-27,27 0,-27 26,0 1,0-27,0 26,26-26,-26 0,0 27,27-27,-27 26,0 1,0-27,0 26,0-26,26 0,-26 26,0 1,0-27,0 0,27 0,-1-53,-26 53,26-26,-26-1,27 1,-1 26,-26-27,0 27,0 0,0-26,27 26,-27-27,0 27,26 0,1 0,-27-26,0 26,0-27,26 27,-26 0,0 27,0-1,0-26,0 27,-26-27,26 26,-27-26,27 27,0-27,0 0</inkml:trace>
  <inkml:trace contextRef="#ctx0" brushRef="#br0" timeOffset="4">2884 1587,'-26'0,"-1"0,27 0,-26 0,26 0,-27 0,1 0,-27 0,53 0,-26 0,26 0,-27 27,1-27,-1 26,-26-26,0 26,0 1,53-27,-26 0,26 26,0-26,0 27,-26-27,26 0,0 26,0-26,0 27,0-1,0-26,0 27,0-27,26 0,0 0,-26 0,27 0,26 0,-27 0,1 0,-1 0,-26 0,27 0,-1 0,-26 0,27-27,-27 27,0 0,26-26,-26 26,0-27,27 27,-27 0,0-26,0-1,0 1,0 26,0-27,0 1,26-27,-26 53,0-53,0 53,0 0,0 27,0-27,0 26,0-26,0 27,0-1,0 0,0-26,0 27,0-1,0-26,0 27,0-27,0 26,0 1,0-27,0 26,0 1,0-1,0-26,0 27,0-1,0-26,0 26,0 1,0-27,0 26,0-26,0 27</inkml:trace>
  <inkml:trace contextRef="#ctx0" brushRef="#br0" timeOffset="5">688 582,'0'0,"-26"26,26-26,0 27,-27-1,27 0,0-26,0 27,-26-27,26 26,0-26,0 27,0-27,-27 26,27 1,0-1,-26-26,26 53,0-53,0 0,0-26,0-1,0 27,0-53,0 53,0-53,26 27,-26-1,0 27,0-26,27 26,-27 0,0 0,0-26,26 26,-26-27,27 1,-1 26,-26 0,0-27,27 27,-27 0,0-26,0 26,26 0,1 0,-27 0,26 0,-26 0,0 26,27-26,-27 0,0 0,0 27,0-1,26-26,-26 27,0-27,0 26,0 0,26-26,-26 0,0 27,-26-27,26 0,0 0,0 26,-26-26,26 0,-27 0,27 0,-26 0,-1 0,27 0,0 27,27-27,-27 26,0-26,0 0,0 27,26-27,-26 0,0 26,0 1,0-27,0 0,0 26,0-26,0 27,0-27,0 26,0 1,-26-27,26 26,-27-26,27 0,-26 0,26 0,-27 0,1 0,26 0,0 0,-27 0,27 0,-26 0,26-26,-27 26,27-27,0 27</inkml:trace>
  <inkml:trace contextRef="#ctx0" brushRef="#br0" timeOffset="6">821 899,'26'0,"0"0,-26 0,27 0,-1-26,1 26,-27 0,0-27,0 1,26 26</inkml:trace>
  <inkml:trace contextRef="#ctx0" brushRef="#br0" timeOffset="7">1138 740,'0'0,"0"27,0-1,-26-26,26 27,0-27,0 26,0-26,0 27,-27-27,27 26,0-26,0 27,0-27,0 26,0 1,0-27,0 26,-26-26,26 0,0 53,0-53,0 0,0 26,0-26,-27 0,27 27</inkml:trace>
  <inkml:trace contextRef="#ctx0" brushRef="#br0" timeOffset="8">1112 502</inkml:trace>
  <inkml:trace contextRef="#ctx0" brushRef="#br0" timeOffset="9">1350 952,'0'0,"0"27,0-1,0-26,0 26,-27-26,27 27,0-1,0 1,-26-1,-1 1,27-27,0 26,0 1,0-27,-26 0,26 26,0-26,0 27,0-27,0 26,0 1,-27-27,27 0,0 26,0-26,-26 0,26 26,0 1,0-27,0 0,0 0,0-27,0 1,26 26,1-26,-27 26,0-27,0 1,26 26,-26 0,27-27,-27 27,26-26,-26-1,27 27,-27 0,53 0,-53-26,26 26,-26 0,0 0,53-27,-53 27,26 0,-26 0,0 0,0 27,0-27,0 26,0 1,0-27,0 26,0-26,0 27,0-1,0-26,0 27,0-27,0 26,-26-26,0 0,26 0,0 26,-27-26,27 0,-26 0,-1 0,1 0,26 0,-53 0,0 0,53 0,-53 0,26 0,27 0</inkml:trace>
  <inkml:trace contextRef="#ctx0" brushRef="#br0" timeOffset="10">1747 1164,'0'0,"0"53,0-27,-27 1,27-27,0 53,0-53,0 26,0-26,-26 0,26 26,0 1,0-27,-27 26,27 1,0-1,-26-26,26 27,0-27,0 26,0 1,0-27,-27 26,27-26,0 27,0-27,0 52,-26-25,26-1</inkml:trace>
  <inkml:trace contextRef="#ctx0" brushRef="#br0" timeOffset="11">2117 1375,'0'0,"0"27,0-1,0-26,-26 27,26-27,0 0,0 26,0 1,-27-27,27 0,0 0,0 26,0-26,-26 0,-1 27,27-1,0-26,0 27,0-27,0 26,-26-26,26 0,0 26,0 1,-27-27,27 26,0-26,0 27</inkml:trace>
  <inkml:trace contextRef="#ctx0" brushRef="#br0" timeOffset="12">2276 1296</inkml:trace>
  <inkml:trace contextRef="#ctx0" brushRef="#br0" timeOffset="13">2276 1296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3-03-22T18:13:58.647"/>
    </inkml:context>
    <inkml:brush xml:id="br0">
      <inkml:brushProperty name="width" value="0.2" units="cm"/>
      <inkml:brushProperty name="height" value="0.2" units="cm"/>
      <inkml:brushProperty name="color" value="#ED1C24"/>
      <inkml:brushProperty name="ignorePressure" value="1"/>
    </inkml:brush>
  </inkml:definitions>
  <inkml:trace contextRef="#ctx0" brushRef="#br0">0 370,'0'0,"0"-26,27 26,-1-27,1 27,26-53,-53 53,53-26,-27-1,27 1,26-1,1-25,-27 52,0-27,0 1,-53 26,52 0,-52-27,0 27,27 0,-27 0,26 0,1-26,-1 26,1 0,-1 0,27 0,-53 0,27 0,-27 0,26 0,0 26,-26-26,27 27,-1-1,1-26,-1 27,1-27,-27 26,26 0,1-26,-27 27,26-27,-26 26,27 1,-27 26,26-53,0 26,-26 1,27-1,-27-26,0 0,0 27,0-27,26 52,-26-52,0 27,0-27,27 0,-27 53,0-53,0 26,0-26,0 27,0-1,0-26,0 27,0-27,0 53,-27-53,27 26,0-26,0 26,-26-26,26 27,0-27,0 26,0-26,-27 0,1 27,26-27,0 26,-26 1,26-27,-27 0,1 26,26-26,-27 27,27-1,-26-26,26 0,-27 0,27 27,-26-27,26 0,-27 0,27 0,-26 26,-1-26,1 27,26-27,-26 0,-1 0,27 0,-26 0,26 0,-27 0,1 0,26 0,-27 0,27 0,-26 0,26 0,-27 0,1 0,26 0,-27 0,27 0,-26 0,0-27,26 27,-27 0,27 0,-53 0,53 0,0-26,-26 26,26 0,-27 0,27 0,0 26,0-26,-26 27,26-27,-27 26,27-26,0 0,0 26,-26-26,26 27,0-1,0-26,0 27,-27-27,27 0,0 26,-26-26,26 27,0-27,0 26,0-26,0 27,0-27,0 26,0 1,0-27,0 26,0-26,0 27,26-27,-26 26,0-26,0 26,0-26,0 27,0-27,0 26,0 1,0-27,0 26,0-26,0 27,0-1,0-26,0 27,0-27,0 26,0-26,0 27,0-1,0-26,0 26,0-26,27 0,-27 27,0-27,0 0,0 26,0 1,26-27,-26 26,0-26</inkml:trace>
  <inkml:trace contextRef="#ctx0" brushRef="#br0" timeOffset="1">530 2619,'-27'0,"27"-26,0 26,0 0,-26 0,26-27,0 27,-27 0,1 0,26 0,-27 0,27 0,-26 0,-1 0,1 0,-1 0,1 0,-27 0,53 0,-26 0,26 27,-27-27,1 0,26 0,-27 26,27-26,0 0,-26 0,26 27,0-27,0 0,0 26,0 0,0-26,0 27,0-27,0 26,0 1,0-27,0 26,0-26,0 27,0-27,0 0,0 0,0 26,0 1,26-27,-26 0,27 26,-27-26,26 0,-26 27,0-27,27 26,-27-26,26 0,1 0,-27 0,0 26,26-26,-26 0,26 0,1 0,-27 0,0 27,26-27,-26 0,27 0,-27 0,0 0,26-27,1 27,-1-26,-26 26,27-26,-1 26,1-27,-27 1,0 26,26 0,-26-27,27 27,-27-26,0 26,0-27,0 1,0 26,0-27,0 27,0-26,0-1,0 27,0 0,-27 0,27 0,-26 0,26 0,-27 0,27 0,-26 0,-1 0,27 0,-26 0,26 0,-27 0,1 0,26 0,-27 27,27-27,0 0,0 26,0-26,0 27,0-27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48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950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80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21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0792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221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477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708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23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27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191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D6FA0-2695-4AB2-A1C2-C56E88060F1C}" type="datetimeFigureOut">
              <a:rPr lang="es-MX" smtClean="0"/>
              <a:t>24/03/2013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BDE0-4267-4E96-B8E5-7087291BEC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520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/><Relationship Id="rId3" Type="http://schemas.openxmlformats.org/officeDocument/2006/relationships/image" Target="../media/image7.emf"/><Relationship Id="rId7" Type="http://schemas.openxmlformats.org/officeDocument/2006/relationships/image" Target="../media/image2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.xml"/><Relationship Id="rId11" Type="http://schemas.openxmlformats.org/officeDocument/2006/relationships/image" Target="../media/image8.emf"/><Relationship Id="rId5" Type="http://schemas.openxmlformats.org/officeDocument/2006/relationships/image" Target="../media/image1.emf"/><Relationship Id="rId10" Type="http://schemas.openxmlformats.org/officeDocument/2006/relationships/customXml" Target="../ink/ink15.xml"/><Relationship Id="rId4" Type="http://schemas.openxmlformats.org/officeDocument/2006/relationships/customXml" Target="../ink/ink12.xml"/><Relationship Id="rId9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13" Type="http://schemas.openxmlformats.org/officeDocument/2006/relationships/image" Target="../media/image90.emf"/><Relationship Id="rId3" Type="http://schemas.openxmlformats.org/officeDocument/2006/relationships/image" Target="../media/image1.emf"/><Relationship Id="rId7" Type="http://schemas.openxmlformats.org/officeDocument/2006/relationships/image" Target="../media/image2.emf"/><Relationship Id="rId12" Type="http://schemas.openxmlformats.org/officeDocument/2006/relationships/customXml" Target="../ink/ink20.xml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.xml"/><Relationship Id="rId11" Type="http://schemas.openxmlformats.org/officeDocument/2006/relationships/image" Target="../media/image5.emf"/><Relationship Id="rId5" Type="http://schemas.openxmlformats.org/officeDocument/2006/relationships/image" Target="../media/image7.emf"/><Relationship Id="rId4" Type="http://schemas.openxmlformats.org/officeDocument/2006/relationships/customXml" Target="../ink/ink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3.xml"/><Relationship Id="rId5" Type="http://schemas.openxmlformats.org/officeDocument/2006/relationships/image" Target="../media/image11.emf"/><Relationship Id="rId4" Type="http://schemas.openxmlformats.org/officeDocument/2006/relationships/customXml" Target="../ink/ink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egateway.com/passage/?search=Juan+3&amp;version=RVR1960#fes-RVR1960-26130b" TargetMode="External"/><Relationship Id="rId2" Type="http://schemas.openxmlformats.org/officeDocument/2006/relationships/hyperlink" Target="http://www.biblegateway.com/passage/?search=Juan+3&amp;version=RVR1960#fes-RVR1960-26128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1.emf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6.xml"/><Relationship Id="rId5" Type="http://schemas.openxmlformats.org/officeDocument/2006/relationships/image" Target="../media/image14.emf"/><Relationship Id="rId4" Type="http://schemas.openxmlformats.org/officeDocument/2006/relationships/customXml" Target="../ink/ink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.emf"/><Relationship Id="rId3" Type="http://schemas.openxmlformats.org/officeDocument/2006/relationships/image" Target="../media/image1.emf"/><Relationship Id="rId12" Type="http://schemas.openxmlformats.org/officeDocument/2006/relationships/customXml" Target="../ink/ink5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customXml" Target="../ink/ink4.xml"/><Relationship Id="rId4" Type="http://schemas.openxmlformats.org/officeDocument/2006/relationships/customXml" Target="../ink/ink2.xml"/><Relationship Id="rId9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image" Target="../media/image4.emf"/><Relationship Id="rId7" Type="http://schemas.openxmlformats.org/officeDocument/2006/relationships/image" Target="../media/image2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11" Type="http://schemas.openxmlformats.org/officeDocument/2006/relationships/image" Target="../media/image6.emf"/><Relationship Id="rId5" Type="http://schemas.openxmlformats.org/officeDocument/2006/relationships/image" Target="../media/image1.emf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3366FF"/>
                </a:solidFill>
              </a:rPr>
              <a:t>El Idioma de </a:t>
            </a:r>
            <a:r>
              <a:rPr lang="es-MX" dirty="0">
                <a:solidFill>
                  <a:srgbClr val="3366FF"/>
                </a:solidFill>
              </a:rPr>
              <a:t>Dios</a:t>
            </a:r>
            <a:br>
              <a:rPr lang="es-MX" dirty="0">
                <a:solidFill>
                  <a:srgbClr val="3366FF"/>
                </a:solidFill>
              </a:rPr>
            </a:br>
            <a:r>
              <a:rPr lang="es-MX" sz="2800" dirty="0" err="1">
                <a:solidFill>
                  <a:srgbClr val="3366FF"/>
                </a:solidFill>
              </a:rPr>
              <a:t>The</a:t>
            </a:r>
            <a:r>
              <a:rPr lang="es-MX" sz="2800" dirty="0">
                <a:solidFill>
                  <a:srgbClr val="3366FF"/>
                </a:solidFill>
              </a:rPr>
              <a:t> </a:t>
            </a:r>
            <a:r>
              <a:rPr lang="es-MX" sz="2800" dirty="0" err="1">
                <a:solidFill>
                  <a:srgbClr val="3366FF"/>
                </a:solidFill>
              </a:rPr>
              <a:t>Language</a:t>
            </a:r>
            <a:r>
              <a:rPr lang="es-MX" sz="2800" dirty="0">
                <a:solidFill>
                  <a:srgbClr val="3366FF"/>
                </a:solidFill>
              </a:rPr>
              <a:t> of </a:t>
            </a:r>
            <a:r>
              <a:rPr lang="es-MX" sz="2800" dirty="0" err="1">
                <a:solidFill>
                  <a:srgbClr val="3366FF"/>
                </a:solidFill>
              </a:rPr>
              <a:t>God</a:t>
            </a:r>
            <a:endParaRPr lang="es-MX" sz="28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Hebreos 1:1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31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¡No! </a:t>
            </a:r>
          </a:p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No quiso decir exactamente</a:t>
            </a:r>
          </a:p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eso.</a:t>
            </a:r>
            <a:endParaRPr lang="es-MX" sz="5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19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 smtClean="0">
                <a:solidFill>
                  <a:srgbClr val="3366FF"/>
                </a:solidFill>
              </a:rPr>
              <a:t>El que cree en el Hijo tiene vida eterna.</a:t>
            </a:r>
            <a:endParaRPr lang="es-MX" sz="2800" b="1" dirty="0">
              <a:solidFill>
                <a:srgbClr val="3366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3 Entrada de lápiz"/>
              <p14:cNvContentPartPr/>
              <p14:nvPr/>
            </p14:nvContentPartPr>
            <p14:xfrm>
              <a:off x="4572000" y="3624460"/>
              <a:ext cx="857880" cy="2324520"/>
            </p14:xfrm>
          </p:contentPart>
        </mc:Choice>
        <mc:Fallback xmlns="">
          <p:pic>
            <p:nvPicPr>
              <p:cNvPr id="4" name="3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52920" y="3605380"/>
                <a:ext cx="896040" cy="23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4 Entrada de lápiz"/>
              <p14:cNvContentPartPr/>
              <p14:nvPr/>
            </p14:nvContentPartPr>
            <p14:xfrm>
              <a:off x="6156176" y="1628800"/>
              <a:ext cx="2412552" cy="1995660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37097" y="1609722"/>
                <a:ext cx="2450709" cy="20338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5 Entrada de lápiz"/>
              <p14:cNvContentPartPr/>
              <p14:nvPr/>
            </p14:nvContentPartPr>
            <p14:xfrm>
              <a:off x="5796136" y="3356992"/>
              <a:ext cx="1191240" cy="1162080"/>
            </p14:xfrm>
          </p:contentPart>
        </mc:Choice>
        <mc:Fallback xmlns="">
          <p:pic>
            <p:nvPicPr>
              <p:cNvPr id="6" name="5 Entrada de lápiz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77056" y="3337912"/>
                <a:ext cx="122940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6 Entrada de lápiz"/>
              <p14:cNvContentPartPr/>
              <p14:nvPr/>
            </p14:nvContentPartPr>
            <p14:xfrm>
              <a:off x="4962600" y="2270872"/>
              <a:ext cx="467280" cy="1086120"/>
            </p14:xfrm>
          </p:contentPart>
        </mc:Choice>
        <mc:Fallback xmlns="">
          <p:pic>
            <p:nvPicPr>
              <p:cNvPr id="7" name="6 Entrada de lápiz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26600" y="2234872"/>
                <a:ext cx="539280" cy="11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9 Entrada de lápiz"/>
              <p14:cNvContentPartPr/>
              <p14:nvPr/>
            </p14:nvContentPartPr>
            <p14:xfrm>
              <a:off x="1187624" y="3789040"/>
              <a:ext cx="3495960" cy="581400"/>
            </p14:xfrm>
          </p:contentPart>
        </mc:Choice>
        <mc:Fallback xmlns="">
          <p:pic>
            <p:nvPicPr>
              <p:cNvPr id="10" name="9 Entrada de lápiz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59184" y="3760600"/>
                <a:ext cx="3552840" cy="638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110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¡No! </a:t>
            </a:r>
          </a:p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No quiso decir </a:t>
            </a:r>
          </a:p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Exactamente</a:t>
            </a:r>
          </a:p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eso.</a:t>
            </a:r>
            <a:endParaRPr lang="es-MX" sz="5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z="4000" b="1" dirty="0" smtClean="0">
                <a:solidFill>
                  <a:srgbClr val="3366FF"/>
                </a:solidFill>
                <a:latin typeface="Highlight LET" pitchFamily="2" charset="0"/>
              </a:rPr>
              <a:t>Venid a mí y sed salvos </a:t>
            </a:r>
          </a:p>
          <a:p>
            <a:pPr marL="0" indent="0">
              <a:buNone/>
            </a:pPr>
            <a:endParaRPr lang="es-MX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3 Entrada de lápiz"/>
              <p14:cNvContentPartPr/>
              <p14:nvPr/>
            </p14:nvContentPartPr>
            <p14:xfrm>
              <a:off x="6156176" y="1628800"/>
              <a:ext cx="2412552" cy="1995660"/>
            </p14:xfrm>
          </p:contentPart>
        </mc:Choice>
        <mc:Fallback xmlns="">
          <p:pic>
            <p:nvPicPr>
              <p:cNvPr id="4" name="3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37097" y="1609722"/>
                <a:ext cx="2450709" cy="20338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4 Entrada de lápiz"/>
              <p14:cNvContentPartPr/>
              <p14:nvPr/>
            </p14:nvContentPartPr>
            <p14:xfrm>
              <a:off x="4572000" y="3624460"/>
              <a:ext cx="857880" cy="2324520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552920" y="3605380"/>
                <a:ext cx="896040" cy="23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5 Entrada de lápiz"/>
              <p14:cNvContentPartPr/>
              <p14:nvPr/>
            </p14:nvContentPartPr>
            <p14:xfrm>
              <a:off x="5796136" y="3356992"/>
              <a:ext cx="1191240" cy="1162080"/>
            </p14:xfrm>
          </p:contentPart>
        </mc:Choice>
        <mc:Fallback xmlns="">
          <p:pic>
            <p:nvPicPr>
              <p:cNvPr id="6" name="5 Entrada de lápiz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77056" y="3337912"/>
                <a:ext cx="122940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10 Entrada de lápiz"/>
              <p14:cNvContentPartPr/>
              <p14:nvPr/>
            </p14:nvContentPartPr>
            <p14:xfrm>
              <a:off x="4962600" y="2270872"/>
              <a:ext cx="467280" cy="1086120"/>
            </p14:xfrm>
          </p:contentPart>
        </mc:Choice>
        <mc:Fallback xmlns="">
          <p:pic>
            <p:nvPicPr>
              <p:cNvPr id="11" name="10 Entrada de lápiz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26600" y="2234872"/>
                <a:ext cx="539280" cy="11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3" name="22 Entrada de lápiz"/>
              <p14:cNvContentPartPr/>
              <p14:nvPr/>
            </p14:nvContentPartPr>
            <p14:xfrm>
              <a:off x="2095200" y="3938920"/>
              <a:ext cx="2476800" cy="1695600"/>
            </p14:xfrm>
          </p:contentPart>
        </mc:Choice>
        <mc:Fallback xmlns="">
          <p:pic>
            <p:nvPicPr>
              <p:cNvPr id="23" name="22 Entrada de lápiz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076120" y="3919840"/>
                <a:ext cx="2514960" cy="173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57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MX" dirty="0"/>
          </a:p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¡No! </a:t>
            </a:r>
          </a:p>
          <a:p>
            <a:pPr marL="0" indent="0" algn="ctr">
              <a:buNone/>
            </a:pPr>
            <a:r>
              <a:rPr lang="es-MX" sz="5400" dirty="0" smtClean="0">
                <a:latin typeface="Arial Black" pitchFamily="34" charset="0"/>
              </a:rPr>
              <a:t>No quiso decir eso.</a:t>
            </a:r>
            <a:endParaRPr lang="es-MX" sz="5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09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Hay beneficios de todos modos.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 pesar de haber malinterpretado el mensaje, si lo aplica sinceramente </a:t>
            </a:r>
            <a:r>
              <a:rPr lang="es-MX" i="1" dirty="0" smtClean="0">
                <a:latin typeface="Adobe Caslon Pro" pitchFamily="18" charset="0"/>
              </a:rPr>
              <a:t>(pocos lo hacen) </a:t>
            </a:r>
            <a:r>
              <a:rPr lang="es-MX" dirty="0" smtClean="0"/>
              <a:t>alcanzará el nivel más elevado a que el hombre puede aspirar para llegar a Dios.</a:t>
            </a:r>
          </a:p>
          <a:p>
            <a:r>
              <a:rPr lang="es-MX" dirty="0" smtClean="0"/>
              <a:t>Veamos: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704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</a:schemeClr>
            </a:gs>
            <a:gs pos="8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4 Entrada de lápiz"/>
              <p14:cNvContentPartPr/>
              <p14:nvPr/>
            </p14:nvContentPartPr>
            <p14:xfrm>
              <a:off x="267292" y="3645024"/>
              <a:ext cx="3048480" cy="2533680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4292" y="3636024"/>
                <a:ext cx="3174480" cy="260568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5 CuadroTexto"/>
          <p:cNvSpPr txBox="1"/>
          <p:nvPr/>
        </p:nvSpPr>
        <p:spPr>
          <a:xfrm rot="1962759">
            <a:off x="1086679" y="2780343"/>
            <a:ext cx="7065603" cy="646331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600" dirty="0" smtClean="0"/>
              <a:t>Insuficiente para alcanzar salvación</a:t>
            </a:r>
            <a:endParaRPr lang="es-MX" sz="3600" dirty="0"/>
          </a:p>
        </p:txBody>
      </p:sp>
      <p:sp>
        <p:nvSpPr>
          <p:cNvPr id="7" name="6 CuadroTexto"/>
          <p:cNvSpPr txBox="1"/>
          <p:nvPr/>
        </p:nvSpPr>
        <p:spPr>
          <a:xfrm rot="20244897">
            <a:off x="2759313" y="4106879"/>
            <a:ext cx="588303" cy="2168843"/>
          </a:xfrm>
          <a:prstGeom prst="upArrow">
            <a:avLst>
              <a:gd name="adj1" fmla="val 50000"/>
              <a:gd name="adj2" fmla="val 51479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Religión</a:t>
            </a:r>
            <a:endParaRPr lang="es-MX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3" name="32 Entrada de lápiz"/>
              <p14:cNvContentPartPr/>
              <p14:nvPr/>
            </p14:nvContentPartPr>
            <p14:xfrm>
              <a:off x="1074592" y="5445224"/>
              <a:ext cx="1433880" cy="285120"/>
            </p14:xfrm>
          </p:contentPart>
        </mc:Choice>
        <mc:Fallback xmlns="">
          <p:pic>
            <p:nvPicPr>
              <p:cNvPr id="33" name="32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46152" y="5416784"/>
                <a:ext cx="1490760" cy="34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2" name="41 Entrada de lápiz"/>
              <p14:cNvContentPartPr/>
              <p14:nvPr/>
            </p14:nvContentPartPr>
            <p14:xfrm>
              <a:off x="5724128" y="188640"/>
              <a:ext cx="3086872" cy="2664296"/>
            </p14:xfrm>
          </p:contentPart>
        </mc:Choice>
        <mc:Fallback xmlns="">
          <p:pic>
            <p:nvPicPr>
              <p:cNvPr id="42" name="41 Entrada de lápiz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08289" y="161641"/>
                <a:ext cx="3129710" cy="278129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567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MX" b="1" dirty="0"/>
              <a:t>Jesús y </a:t>
            </a:r>
            <a:r>
              <a:rPr lang="es-MX" b="1" dirty="0" smtClean="0"/>
              <a:t>Nicodemo Juan 3  (Note los colores. Rojo el hombre, azul Dios)</a:t>
            </a:r>
            <a:endParaRPr lang="es-MX" b="1" dirty="0"/>
          </a:p>
          <a:p>
            <a:r>
              <a:rPr lang="es-MX" b="1" dirty="0"/>
              <a:t>1</a:t>
            </a:r>
            <a:r>
              <a:rPr lang="es-MX" dirty="0"/>
              <a:t> Había un hombre de los </a:t>
            </a:r>
            <a:r>
              <a:rPr lang="es-MX" u="sng" dirty="0">
                <a:solidFill>
                  <a:srgbClr val="FF0000"/>
                </a:solidFill>
              </a:rPr>
              <a:t>fariseos</a:t>
            </a:r>
            <a:r>
              <a:rPr lang="es-MX" dirty="0"/>
              <a:t> que se llamaba Nicodemo, un </a:t>
            </a:r>
            <a:r>
              <a:rPr lang="es-MX" u="sng" dirty="0">
                <a:solidFill>
                  <a:srgbClr val="FF0000"/>
                </a:solidFill>
              </a:rPr>
              <a:t>principal</a:t>
            </a:r>
            <a:r>
              <a:rPr lang="es-MX" dirty="0"/>
              <a:t> entre los judíos.</a:t>
            </a:r>
          </a:p>
          <a:p>
            <a:r>
              <a:rPr lang="es-MX" b="1" baseline="30000" dirty="0"/>
              <a:t>2 </a:t>
            </a:r>
            <a:r>
              <a:rPr lang="es-MX" dirty="0"/>
              <a:t>Este vino a Jesús de noche, y le dijo: Rabí, </a:t>
            </a:r>
            <a:r>
              <a:rPr lang="es-MX" u="sng" dirty="0">
                <a:solidFill>
                  <a:srgbClr val="FF0000"/>
                </a:solidFill>
              </a:rPr>
              <a:t>sabemos</a:t>
            </a:r>
            <a:r>
              <a:rPr lang="es-MX" dirty="0"/>
              <a:t> que has venido de Dios como maestro; porque nadie puede hacer estas señales que tú haces, si no está Dios con él.</a:t>
            </a:r>
          </a:p>
          <a:p>
            <a:r>
              <a:rPr lang="es-MX" b="1" baseline="30000" dirty="0"/>
              <a:t>3 </a:t>
            </a:r>
            <a:r>
              <a:rPr lang="es-MX" dirty="0"/>
              <a:t>Respondió Jesús y le dijo: De cierto, de cierto te digo, que </a:t>
            </a:r>
            <a:r>
              <a:rPr lang="es-MX" u="sng" dirty="0">
                <a:solidFill>
                  <a:srgbClr val="3366FF"/>
                </a:solidFill>
              </a:rPr>
              <a:t>el que no naciere de nuevo, no puede ver el reino de Dios.</a:t>
            </a:r>
          </a:p>
          <a:p>
            <a:r>
              <a:rPr lang="es-MX" b="1" baseline="30000" dirty="0"/>
              <a:t>4 </a:t>
            </a:r>
            <a:r>
              <a:rPr lang="es-MX" dirty="0"/>
              <a:t>Nicodemo le dijo: ¿</a:t>
            </a:r>
            <a:r>
              <a:rPr lang="es-MX" u="sng" dirty="0">
                <a:solidFill>
                  <a:srgbClr val="FF0000"/>
                </a:solidFill>
              </a:rPr>
              <a:t>Cómo puede un hombre nacer siendo viejo</a:t>
            </a:r>
            <a:r>
              <a:rPr lang="es-MX" dirty="0"/>
              <a:t>? ¿Puede acaso entrar por segunda vez en el vientre de su madre, y nacer?</a:t>
            </a:r>
          </a:p>
          <a:p>
            <a:r>
              <a:rPr lang="es-MX" b="1" baseline="30000" dirty="0"/>
              <a:t>5 </a:t>
            </a:r>
            <a:r>
              <a:rPr lang="es-MX" dirty="0"/>
              <a:t>Respondió Jesús: De cierto, de cierto te digo, que </a:t>
            </a:r>
            <a:r>
              <a:rPr lang="es-MX" u="sng" dirty="0">
                <a:solidFill>
                  <a:srgbClr val="3366FF"/>
                </a:solidFill>
              </a:rPr>
              <a:t>el que no naciere de agua y del Espíritu, no puede entrar en el reino de Dios</a:t>
            </a:r>
            <a:r>
              <a:rPr lang="es-MX" dirty="0"/>
              <a:t>.</a:t>
            </a:r>
          </a:p>
          <a:p>
            <a:r>
              <a:rPr lang="es-MX" b="1" baseline="30000" dirty="0"/>
              <a:t>6</a:t>
            </a:r>
            <a:r>
              <a:rPr lang="es-MX" b="1" u="sng" baseline="30000" dirty="0">
                <a:solidFill>
                  <a:srgbClr val="3366FF"/>
                </a:solidFill>
              </a:rPr>
              <a:t> </a:t>
            </a:r>
            <a:r>
              <a:rPr lang="es-MX" u="sng" dirty="0">
                <a:solidFill>
                  <a:srgbClr val="3366FF"/>
                </a:solidFill>
              </a:rPr>
              <a:t>Lo que es nacido de la carne, carne es; y lo que es nacido del Espíritu,</a:t>
            </a:r>
            <a:r>
              <a:rPr lang="es-MX" b="1" u="sng" baseline="30000" dirty="0">
                <a:solidFill>
                  <a:srgbClr val="3366FF"/>
                </a:solidFill>
              </a:rPr>
              <a:t>[</a:t>
            </a:r>
            <a:r>
              <a:rPr lang="es-MX" b="1" u="sng" baseline="30000" dirty="0">
                <a:solidFill>
                  <a:srgbClr val="3366FF"/>
                </a:solidFill>
                <a:hlinkClick r:id="rId2" tooltip="Vea nota al pie a"/>
              </a:rPr>
              <a:t>a</a:t>
            </a:r>
            <a:r>
              <a:rPr lang="es-MX" b="1" u="sng" baseline="30000" dirty="0">
                <a:solidFill>
                  <a:srgbClr val="3366FF"/>
                </a:solidFill>
              </a:rPr>
              <a:t>]</a:t>
            </a:r>
            <a:r>
              <a:rPr lang="es-MX" u="sng" dirty="0">
                <a:solidFill>
                  <a:srgbClr val="3366FF"/>
                </a:solidFill>
              </a:rPr>
              <a:t> espíritu es.</a:t>
            </a:r>
          </a:p>
          <a:p>
            <a:r>
              <a:rPr lang="es-MX" b="1" u="sng" baseline="30000" dirty="0">
                <a:solidFill>
                  <a:srgbClr val="3366FF"/>
                </a:solidFill>
              </a:rPr>
              <a:t>7 </a:t>
            </a:r>
            <a:r>
              <a:rPr lang="es-MX" u="sng" dirty="0">
                <a:solidFill>
                  <a:srgbClr val="3366FF"/>
                </a:solidFill>
              </a:rPr>
              <a:t>No te maravilles de que te dije: Os es necesario nacer de nuevo.</a:t>
            </a:r>
          </a:p>
          <a:p>
            <a:r>
              <a:rPr lang="es-MX" b="1" u="sng" baseline="30000" dirty="0">
                <a:solidFill>
                  <a:srgbClr val="3366FF"/>
                </a:solidFill>
              </a:rPr>
              <a:t>8 </a:t>
            </a:r>
            <a:r>
              <a:rPr lang="es-MX" u="sng" dirty="0">
                <a:solidFill>
                  <a:srgbClr val="3366FF"/>
                </a:solidFill>
              </a:rPr>
              <a:t>El viento</a:t>
            </a:r>
            <a:r>
              <a:rPr lang="es-MX" b="1" u="sng" baseline="30000" dirty="0">
                <a:solidFill>
                  <a:srgbClr val="3366FF"/>
                </a:solidFill>
              </a:rPr>
              <a:t>[</a:t>
            </a:r>
            <a:r>
              <a:rPr lang="es-MX" b="1" u="sng" baseline="30000" dirty="0">
                <a:solidFill>
                  <a:srgbClr val="3366FF"/>
                </a:solidFill>
                <a:hlinkClick r:id="rId3" tooltip="Vea nota al pie b"/>
              </a:rPr>
              <a:t>b</a:t>
            </a:r>
            <a:r>
              <a:rPr lang="es-MX" b="1" u="sng" baseline="30000" dirty="0">
                <a:solidFill>
                  <a:srgbClr val="3366FF"/>
                </a:solidFill>
              </a:rPr>
              <a:t>]</a:t>
            </a:r>
            <a:r>
              <a:rPr lang="es-MX" u="sng" dirty="0">
                <a:solidFill>
                  <a:srgbClr val="3366FF"/>
                </a:solidFill>
              </a:rPr>
              <a:t> sopla de donde quiere, y oyes su sonido; mas ni sabes de dónde viene, ni a dónde va; así es todo aquel que es nacido del Espíritu.</a:t>
            </a:r>
          </a:p>
          <a:p>
            <a:r>
              <a:rPr lang="es-MX" b="1" baseline="30000" dirty="0"/>
              <a:t>9 </a:t>
            </a:r>
            <a:r>
              <a:rPr lang="es-MX" u="sng" dirty="0">
                <a:solidFill>
                  <a:srgbClr val="FF0000"/>
                </a:solidFill>
              </a:rPr>
              <a:t>Respondió Nicodemo y le dijo: ¿Cómo puede hacerse esto?</a:t>
            </a:r>
          </a:p>
          <a:p>
            <a:r>
              <a:rPr lang="es-MX" b="1" baseline="30000" dirty="0"/>
              <a:t>10 </a:t>
            </a:r>
            <a:r>
              <a:rPr lang="es-MX" dirty="0"/>
              <a:t>Respondió Jesús y le dijo: </a:t>
            </a:r>
            <a:r>
              <a:rPr lang="es-MX" u="sng" dirty="0">
                <a:solidFill>
                  <a:srgbClr val="FF0000"/>
                </a:solidFill>
              </a:rPr>
              <a:t>¿Eres tú maestro de Israel, y no sabes esto?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193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El sentido espiritual de lo que Dios dice.</a:t>
            </a:r>
            <a:br>
              <a:rPr lang="es-MX" sz="3600" dirty="0" smtClean="0"/>
            </a:br>
            <a:r>
              <a:rPr lang="en-US" sz="3100" i="1" dirty="0">
                <a:latin typeface="Adobe Caslon Pro" pitchFamily="18" charset="0"/>
              </a:rPr>
              <a:t>The spiritual meaning of that God says.</a:t>
            </a:r>
            <a:endParaRPr lang="es-MX" sz="3100" i="1" dirty="0">
              <a:latin typeface="Adobe Caslon Pro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</a:t>
            </a:r>
            <a:r>
              <a:rPr lang="es-MX" dirty="0" smtClean="0"/>
              <a:t>a más elevada religiosidad no alcanza para ganar o comprar la salvación eterna del alma.</a:t>
            </a:r>
            <a:r>
              <a:rPr lang="en-US" dirty="0"/>
              <a:t> </a:t>
            </a:r>
            <a:r>
              <a:rPr lang="en-US" sz="2400" i="1" dirty="0">
                <a:latin typeface="Adobe Caslon Pro" pitchFamily="18" charset="0"/>
              </a:rPr>
              <a:t>The higher religiosity is not enough to win or buy the eternal salvation of the soul.</a:t>
            </a:r>
            <a:endParaRPr lang="es-MX" sz="2400" i="1" dirty="0" smtClean="0">
              <a:latin typeface="Adobe Caslon Pro" pitchFamily="18" charset="0"/>
            </a:endParaRPr>
          </a:p>
          <a:p>
            <a:r>
              <a:rPr lang="es-MX" dirty="0" smtClean="0"/>
              <a:t>Ni siquiera es indispensable ser religioso para ser salvado.</a:t>
            </a:r>
            <a:r>
              <a:rPr lang="en-US" dirty="0"/>
              <a:t> </a:t>
            </a:r>
            <a:r>
              <a:rPr lang="en-US" sz="2600" i="1" dirty="0">
                <a:latin typeface="Adobe Caslon Pro" pitchFamily="18" charset="0"/>
              </a:rPr>
              <a:t>It is not even necessary to be religious </a:t>
            </a:r>
            <a:r>
              <a:rPr lang="en-US" sz="2600" i="1" dirty="0" smtClean="0">
                <a:latin typeface="Adobe Caslon Pro" pitchFamily="18" charset="0"/>
              </a:rPr>
              <a:t>for </a:t>
            </a:r>
            <a:r>
              <a:rPr lang="en-US" sz="2600" i="1" dirty="0">
                <a:latin typeface="Adobe Caslon Pro" pitchFamily="18" charset="0"/>
              </a:rPr>
              <a:t>be saved</a:t>
            </a:r>
            <a:r>
              <a:rPr lang="en-US" sz="2600" i="1" dirty="0" smtClean="0">
                <a:latin typeface="Adobe Caslon Pro" pitchFamily="18" charset="0"/>
              </a:rPr>
              <a:t>.</a:t>
            </a:r>
            <a:endParaRPr lang="es-MX" sz="2600" i="1" dirty="0" smtClean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28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Beneficios de la verdadera religiosidad.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Una vida ordenada.</a:t>
            </a:r>
          </a:p>
          <a:p>
            <a:r>
              <a:rPr lang="es-MX" dirty="0" smtClean="0"/>
              <a:t>Una vida respetable.</a:t>
            </a:r>
          </a:p>
          <a:p>
            <a:r>
              <a:rPr lang="es-MX" dirty="0" smtClean="0"/>
              <a:t>Una vida tranquila.</a:t>
            </a:r>
          </a:p>
          <a:p>
            <a:r>
              <a:rPr lang="es-MX" dirty="0" smtClean="0"/>
              <a:t>Gozará de muchos afectos.</a:t>
            </a:r>
          </a:p>
          <a:p>
            <a:r>
              <a:rPr lang="es-MX" dirty="0" smtClean="0"/>
              <a:t>Es un bien social y cívico.</a:t>
            </a:r>
          </a:p>
          <a:p>
            <a:r>
              <a:rPr lang="es-MX" dirty="0" smtClean="0"/>
              <a:t>El </a:t>
            </a:r>
            <a:r>
              <a:rPr lang="es-MX" dirty="0"/>
              <a:t>E</a:t>
            </a:r>
            <a:r>
              <a:rPr lang="es-MX" dirty="0" smtClean="0"/>
              <a:t>verest de la calidad humana.</a:t>
            </a:r>
          </a:p>
          <a:p>
            <a:r>
              <a:rPr lang="es-MX" dirty="0" smtClean="0">
                <a:solidFill>
                  <a:srgbClr val="FF0000"/>
                </a:solidFill>
                <a:latin typeface="Arial Black" pitchFamily="34" charset="0"/>
              </a:rPr>
              <a:t>Solo le falta la salvación.</a:t>
            </a:r>
            <a:endParaRPr lang="es-MX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34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Hebreos 1:1</a:t>
            </a:r>
          </a:p>
          <a:p>
            <a:r>
              <a:rPr lang="es-MX" dirty="0"/>
              <a:t>Dios, habiendo hablado muchas veces y de muchas maneras en otro tiempo a los padres por los profetas,</a:t>
            </a:r>
          </a:p>
          <a:p>
            <a:r>
              <a:rPr lang="es-MX" dirty="0" smtClean="0"/>
              <a:t>2 </a:t>
            </a:r>
            <a:r>
              <a:rPr lang="es-MX" dirty="0"/>
              <a:t>en estos postreros días nos ha hablado por el Hijo, a quien constituyó heredero de todo, y por quien asimismo hizo el universo;</a:t>
            </a:r>
          </a:p>
          <a:p>
            <a:r>
              <a:rPr lang="es-MX" dirty="0" smtClean="0"/>
              <a:t>3 </a:t>
            </a:r>
            <a:r>
              <a:rPr lang="es-MX" dirty="0"/>
              <a:t>el cual, siendo el resplandor de su gloria, y la imagen misma de su sustancia, y quien sustenta todas las cosas con la palabra de su poder, habiendo efectuado la purificación de nuestros pecados por medio de sí mismo, se sentó a la diestra de la Majestad en las alturas,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721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¿Porqué? </a:t>
            </a:r>
            <a:r>
              <a:rPr lang="es-MX" sz="2800" i="1" dirty="0" smtClean="0">
                <a:latin typeface="Adobe Caslon Pro" pitchFamily="18" charset="0"/>
              </a:rPr>
              <a:t>¿</a:t>
            </a:r>
            <a:r>
              <a:rPr lang="es-MX" sz="2800" i="1" dirty="0" err="1" smtClean="0">
                <a:latin typeface="Adobe Caslon Pro" pitchFamily="18" charset="0"/>
              </a:rPr>
              <a:t>Why</a:t>
            </a:r>
            <a:r>
              <a:rPr lang="es-MX" sz="2800" i="1" dirty="0" smtClean="0">
                <a:latin typeface="Adobe Caslon Pro" pitchFamily="18" charset="0"/>
              </a:rPr>
              <a:t>?</a:t>
            </a:r>
            <a:endParaRPr lang="es-MX" sz="2800" i="1" dirty="0">
              <a:latin typeface="Adobe Caslon Pro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z="3000" dirty="0">
                <a:solidFill>
                  <a:prstClr val="black"/>
                </a:solidFill>
              </a:rPr>
              <a:t>La salvación es un regalo de Dios.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dobe Caslon Pro" pitchFamily="18" charset="0"/>
              </a:rPr>
              <a:t>Salvation is a gift from God.</a:t>
            </a:r>
            <a:endParaRPr lang="es-MX" sz="2400" i="1" dirty="0">
              <a:solidFill>
                <a:prstClr val="black"/>
              </a:solidFill>
              <a:latin typeface="Adobe Caslon Pro" pitchFamily="18" charset="0"/>
            </a:endParaRPr>
          </a:p>
          <a:p>
            <a:pPr lvl="0"/>
            <a:r>
              <a:rPr lang="es-MX" sz="3000" dirty="0">
                <a:solidFill>
                  <a:prstClr val="black"/>
                </a:solidFill>
              </a:rPr>
              <a:t>Nada podemos hacer para ganarla.</a:t>
            </a:r>
            <a:r>
              <a:rPr lang="en-US" sz="3000" dirty="0">
                <a:solidFill>
                  <a:prstClr val="black"/>
                </a:solidFill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Adobe Caslon Pro" pitchFamily="18" charset="0"/>
              </a:rPr>
              <a:t>Nothing we can do to win it.</a:t>
            </a:r>
            <a:endParaRPr lang="es-MX" sz="2400" i="1" dirty="0">
              <a:solidFill>
                <a:prstClr val="black"/>
              </a:solidFill>
              <a:latin typeface="Adobe Caslon Pro" pitchFamily="18" charset="0"/>
            </a:endParaRPr>
          </a:p>
          <a:p>
            <a:pPr lvl="0"/>
            <a:r>
              <a:rPr lang="es-MX" sz="3000" dirty="0">
                <a:solidFill>
                  <a:prstClr val="black"/>
                </a:solidFill>
              </a:rPr>
              <a:t>Veamos: </a:t>
            </a:r>
            <a:r>
              <a:rPr lang="es-MX" sz="2400" i="1" dirty="0" err="1">
                <a:solidFill>
                  <a:prstClr val="black"/>
                </a:solidFill>
                <a:latin typeface="Adobe Caslon Pro" pitchFamily="18" charset="0"/>
              </a:rPr>
              <a:t>Let</a:t>
            </a:r>
            <a:r>
              <a:rPr lang="es-MX" sz="2400" i="1" dirty="0">
                <a:solidFill>
                  <a:prstClr val="black"/>
                </a:solidFill>
                <a:latin typeface="Adobe Caslon Pro" pitchFamily="18" charset="0"/>
              </a:rPr>
              <a:t> </a:t>
            </a:r>
            <a:r>
              <a:rPr lang="es-MX" sz="2400" i="1" dirty="0" err="1">
                <a:solidFill>
                  <a:prstClr val="black"/>
                </a:solidFill>
                <a:latin typeface="Adobe Caslon Pro" pitchFamily="18" charset="0"/>
              </a:rPr>
              <a:t>us</a:t>
            </a:r>
            <a:r>
              <a:rPr lang="es-MX" sz="2400" i="1" dirty="0">
                <a:solidFill>
                  <a:prstClr val="black"/>
                </a:solidFill>
                <a:latin typeface="Adobe Caslon Pro" pitchFamily="18" charset="0"/>
              </a:rPr>
              <a:t> </a:t>
            </a:r>
            <a:r>
              <a:rPr lang="es-MX" sz="2400" i="1" dirty="0" err="1">
                <a:solidFill>
                  <a:prstClr val="black"/>
                </a:solidFill>
                <a:latin typeface="Adobe Caslon Pro" pitchFamily="18" charset="0"/>
              </a:rPr>
              <a:t>see</a:t>
            </a:r>
            <a:r>
              <a:rPr lang="es-MX" sz="2400" i="1" dirty="0">
                <a:solidFill>
                  <a:prstClr val="black"/>
                </a:solidFill>
                <a:latin typeface="Adobe Caslon Pro" pitchFamily="18" charset="0"/>
              </a:rPr>
              <a:t>: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638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El verdadero mensaje de Dios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s-MX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s-MX" b="1" dirty="0" smtClean="0">
                <a:solidFill>
                  <a:srgbClr val="3366FF"/>
                </a:solidFill>
              </a:rPr>
              <a:t>Él es El </a:t>
            </a:r>
            <a:r>
              <a:rPr lang="es-MX" b="1" dirty="0">
                <a:solidFill>
                  <a:srgbClr val="3366FF"/>
                </a:solidFill>
              </a:rPr>
              <a:t>C</a:t>
            </a:r>
            <a:r>
              <a:rPr lang="es-MX" b="1" dirty="0" smtClean="0">
                <a:solidFill>
                  <a:srgbClr val="3366FF"/>
                </a:solidFill>
              </a:rPr>
              <a:t>amino</a:t>
            </a:r>
          </a:p>
          <a:p>
            <a:pPr marL="0" indent="0">
              <a:buNone/>
            </a:pPr>
            <a:r>
              <a:rPr lang="es-MX" b="1" dirty="0" smtClean="0">
                <a:solidFill>
                  <a:srgbClr val="3366FF"/>
                </a:solidFill>
              </a:rPr>
              <a:t>Él es La Verdad</a:t>
            </a:r>
          </a:p>
          <a:p>
            <a:pPr marL="0" indent="0">
              <a:buNone/>
            </a:pPr>
            <a:r>
              <a:rPr lang="es-MX" b="1" dirty="0" smtClean="0">
                <a:solidFill>
                  <a:srgbClr val="3366FF"/>
                </a:solidFill>
              </a:rPr>
              <a:t>Él es la Vida</a:t>
            </a:r>
            <a:endParaRPr lang="es-MX" b="1" dirty="0">
              <a:solidFill>
                <a:srgbClr val="3366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3 Entrada de lápiz"/>
              <p14:cNvContentPartPr/>
              <p14:nvPr/>
            </p14:nvContentPartPr>
            <p14:xfrm>
              <a:off x="6876256" y="1628800"/>
              <a:ext cx="1790728" cy="1656184"/>
            </p14:xfrm>
          </p:contentPart>
        </mc:Choice>
        <mc:Fallback xmlns="">
          <p:pic>
            <p:nvPicPr>
              <p:cNvPr id="4" name="3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60415" y="1601803"/>
                <a:ext cx="1833570" cy="17731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4 Entrada de lápiz"/>
              <p14:cNvContentPartPr/>
              <p14:nvPr/>
            </p14:nvContentPartPr>
            <p14:xfrm>
              <a:off x="539552" y="4149080"/>
              <a:ext cx="2160240" cy="2016224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6545" y="4140081"/>
                <a:ext cx="2286254" cy="20882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5 Entrada de lápiz"/>
              <p14:cNvContentPartPr/>
              <p14:nvPr/>
            </p14:nvContentPartPr>
            <p14:xfrm>
              <a:off x="1074592" y="5445224"/>
              <a:ext cx="1433880" cy="285120"/>
            </p14:xfrm>
          </p:contentPart>
        </mc:Choice>
        <mc:Fallback xmlns="">
          <p:pic>
            <p:nvPicPr>
              <p:cNvPr id="6" name="5 Entrada de lápiz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46152" y="5416784"/>
                <a:ext cx="1490760" cy="3420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7 CuadroTexto"/>
          <p:cNvSpPr txBox="1"/>
          <p:nvPr/>
        </p:nvSpPr>
        <p:spPr>
          <a:xfrm rot="20037405">
            <a:off x="1831475" y="3392756"/>
            <a:ext cx="5780484" cy="70788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rgbClr val="3366FF"/>
                </a:solidFill>
              </a:rPr>
              <a:t>Cristo es la conexión</a:t>
            </a:r>
            <a:endParaRPr lang="es-MX" sz="4000" dirty="0">
              <a:solidFill>
                <a:srgbClr val="3366FF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19872" y="5157192"/>
            <a:ext cx="496855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sz="2800" dirty="0" smtClean="0"/>
              <a:t>Nadie viene al Padre sino por mí 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91783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s-MX" dirty="0"/>
              <a:t>En este texto hemos visto que Dios habla, que Dios ha hablado siempre, y </a:t>
            </a:r>
            <a:r>
              <a:rPr lang="es-MX" dirty="0" smtClean="0"/>
              <a:t>además, de </a:t>
            </a:r>
            <a:r>
              <a:rPr lang="es-MX" dirty="0"/>
              <a:t>muchas maneras. </a:t>
            </a:r>
            <a:r>
              <a:rPr lang="en-US" sz="2400" i="1" dirty="0">
                <a:latin typeface="Adobe Caslon Pro" pitchFamily="18" charset="0"/>
              </a:rPr>
              <a:t>In this text we have seen that God speaks, God has always spoken, and also in many ways.</a:t>
            </a:r>
            <a:endParaRPr lang="es-MX" sz="2400" i="1" dirty="0" smtClean="0">
              <a:latin typeface="Adobe Caslon Pro" pitchFamily="18" charset="0"/>
            </a:endParaRPr>
          </a:p>
          <a:p>
            <a:r>
              <a:rPr lang="es-MX" dirty="0"/>
              <a:t>Nunca Dios ha hablado  a los hombres en una lengua que no </a:t>
            </a:r>
            <a:r>
              <a:rPr lang="es-MX" dirty="0" smtClean="0"/>
              <a:t>entiendan.</a:t>
            </a:r>
            <a:r>
              <a:rPr lang="en-US" dirty="0" smtClean="0"/>
              <a:t> </a:t>
            </a:r>
            <a:r>
              <a:rPr lang="en-US" sz="2400" i="1" dirty="0">
                <a:latin typeface="Adobe Caslon Pro" pitchFamily="18" charset="0"/>
              </a:rPr>
              <a:t>God has never spoken to men in a language </a:t>
            </a:r>
            <a:r>
              <a:rPr lang="en-US" sz="2400" i="1" dirty="0" smtClean="0">
                <a:latin typeface="Adobe Caslon Pro" pitchFamily="18" charset="0"/>
              </a:rPr>
              <a:t>them </a:t>
            </a:r>
            <a:r>
              <a:rPr lang="en-US" sz="2400" i="1" dirty="0">
                <a:latin typeface="Adobe Caslon Pro" pitchFamily="18" charset="0"/>
              </a:rPr>
              <a:t>do not understand.</a:t>
            </a:r>
            <a:endParaRPr lang="es-MX" sz="2400" i="1" dirty="0">
              <a:latin typeface="Adobe Caslon Pro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767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es-MX" dirty="0"/>
              <a:t>Lo que Dios ha dicho se ha traducido a la mayoría de  los idiomas y dialectos que se hablan en el mundo</a:t>
            </a:r>
            <a:r>
              <a:rPr lang="es-MX" dirty="0" smtClean="0"/>
              <a:t>.</a:t>
            </a:r>
            <a:r>
              <a:rPr lang="en-US" dirty="0"/>
              <a:t> </a:t>
            </a:r>
            <a:r>
              <a:rPr lang="en-US" i="1" dirty="0">
                <a:latin typeface="Adobe Caslon Pro" pitchFamily="18" charset="0"/>
              </a:rPr>
              <a:t>Whatever God has said has been translated into most languages ​​and dialects spoken in the world.</a:t>
            </a:r>
            <a:endParaRPr lang="es-MX" i="1" dirty="0">
              <a:latin typeface="Adobe Caslon Pro" pitchFamily="18" charset="0"/>
            </a:endParaRPr>
          </a:p>
          <a:p>
            <a:r>
              <a:rPr lang="es-MX" dirty="0" smtClean="0"/>
              <a:t>Así </a:t>
            </a:r>
            <a:r>
              <a:rPr lang="es-MX" dirty="0"/>
              <a:t>que </a:t>
            </a:r>
            <a:r>
              <a:rPr lang="es-MX" dirty="0" smtClean="0"/>
              <a:t>casi todo </a:t>
            </a:r>
            <a:r>
              <a:rPr lang="es-MX" dirty="0"/>
              <a:t>ser humano bajo </a:t>
            </a:r>
            <a:r>
              <a:rPr lang="es-MX" dirty="0" smtClean="0"/>
              <a:t>el cielo puede enterarse de lo que Dios ha dicho.</a:t>
            </a:r>
            <a:r>
              <a:rPr lang="en-US" dirty="0"/>
              <a:t> </a:t>
            </a:r>
            <a:r>
              <a:rPr lang="en-US" sz="2800" i="1" dirty="0">
                <a:latin typeface="Adobe Caslon Pro" pitchFamily="18" charset="0"/>
              </a:rPr>
              <a:t>So almost every human being under the sky can learn what God has said.</a:t>
            </a:r>
            <a:endParaRPr lang="es-MX" sz="2800" i="1" dirty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39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¿Por qué preguntar cuál </a:t>
            </a:r>
            <a:r>
              <a:rPr lang="es-MX" sz="2800" dirty="0" smtClean="0"/>
              <a:t>es el idioma de Dios entonces? </a:t>
            </a:r>
            <a:br>
              <a:rPr lang="es-MX" sz="2800" dirty="0" smtClean="0"/>
            </a:br>
            <a:r>
              <a:rPr lang="en-US" sz="2700" i="1" dirty="0">
                <a:latin typeface="Adobe Caslon Pro" pitchFamily="18" charset="0"/>
              </a:rPr>
              <a:t>Why ask which is the language of God then?</a:t>
            </a:r>
            <a:endParaRPr lang="es-MX" sz="2700" i="1" dirty="0">
              <a:latin typeface="Adobe Caslon Pro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Porque </a:t>
            </a:r>
            <a:r>
              <a:rPr lang="es-MX" dirty="0">
                <a:solidFill>
                  <a:srgbClr val="3366FF"/>
                </a:solidFill>
              </a:rPr>
              <a:t>Dios habla cosas espirituales </a:t>
            </a:r>
            <a:r>
              <a:rPr lang="es-MX" dirty="0"/>
              <a:t>y </a:t>
            </a:r>
            <a:r>
              <a:rPr lang="es-MX" dirty="0">
                <a:solidFill>
                  <a:srgbClr val="FF0000"/>
                </a:solidFill>
              </a:rPr>
              <a:t>el hombre las interpreta como cosas  terrenales y materiales</a:t>
            </a:r>
            <a:r>
              <a:rPr lang="es-MX" dirty="0" smtClean="0">
                <a:solidFill>
                  <a:srgbClr val="FF0000"/>
                </a:solidFill>
              </a:rPr>
              <a:t>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3366FF"/>
                </a:solidFill>
                <a:latin typeface="Adobe Caslon Pro" pitchFamily="18" charset="0"/>
              </a:rPr>
              <a:t>Because God speaks spiritual things </a:t>
            </a:r>
            <a:r>
              <a:rPr lang="en-US" sz="2400" i="1" dirty="0">
                <a:latin typeface="Adobe Caslon Pro" pitchFamily="18" charset="0"/>
              </a:rPr>
              <a:t>and</a:t>
            </a:r>
            <a:r>
              <a:rPr lang="en-US" sz="2400" i="1" dirty="0">
                <a:solidFill>
                  <a:srgbClr val="FF0000"/>
                </a:solidFill>
                <a:latin typeface="Adobe Caslon Pro" pitchFamily="18" charset="0"/>
              </a:rPr>
              <a:t> man interprets as earthly and material things</a:t>
            </a:r>
            <a:r>
              <a:rPr lang="en-US" sz="2400" i="1" dirty="0" smtClean="0">
                <a:solidFill>
                  <a:srgbClr val="FF0000"/>
                </a:solidFill>
                <a:latin typeface="Adobe Caslon Pro" pitchFamily="18" charset="0"/>
              </a:rPr>
              <a:t>.</a:t>
            </a:r>
          </a:p>
          <a:p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Dios </a:t>
            </a:r>
            <a:r>
              <a:rPr lang="en-US" dirty="0" err="1" smtClean="0"/>
              <a:t>hablara</a:t>
            </a:r>
            <a:r>
              <a:rPr lang="en-US" dirty="0" smtClean="0"/>
              <a:t> en un </a:t>
            </a:r>
            <a:r>
              <a:rPr lang="en-US" dirty="0" err="1" smtClean="0"/>
              <a:t>idioma</a:t>
            </a:r>
            <a:r>
              <a:rPr lang="en-US" dirty="0" smtClean="0"/>
              <a:t>.  </a:t>
            </a:r>
            <a:r>
              <a:rPr lang="en-US" dirty="0" err="1" smtClean="0"/>
              <a:t>diferente</a:t>
            </a:r>
            <a:r>
              <a:rPr lang="en-US" dirty="0"/>
              <a:t>. </a:t>
            </a:r>
            <a:r>
              <a:rPr lang="en-US" sz="2400" i="1" dirty="0">
                <a:latin typeface="Adobe Caslon Pro" pitchFamily="18" charset="0"/>
              </a:rPr>
              <a:t>Is like if God spoke in a different </a:t>
            </a:r>
            <a:r>
              <a:rPr lang="en-US" sz="2400" i="1" dirty="0" smtClean="0">
                <a:latin typeface="Adobe Caslon Pro" pitchFamily="18" charset="0"/>
              </a:rPr>
              <a:t>language.</a:t>
            </a:r>
            <a:endParaRPr lang="es-MX" sz="2400" i="1" dirty="0" smtClean="0">
              <a:latin typeface="Adobe Caslon Pro" pitchFamily="18" charset="0"/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629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Cuando algo no </a:t>
            </a:r>
            <a:r>
              <a:rPr lang="es-MX" dirty="0">
                <a:solidFill>
                  <a:srgbClr val="FF0000"/>
                </a:solidFill>
              </a:rPr>
              <a:t>se puede ver, tocar, oír, oler, o degustar, empieza a complicarnos la interpretación.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Adobe Caslon Pro" pitchFamily="18" charset="0"/>
              </a:rPr>
              <a:t>What you can not see, touch, hear, smell, or taste, begins to complicate interpretation.</a:t>
            </a:r>
            <a:endParaRPr lang="es-MX" sz="2800" i="1" dirty="0">
              <a:solidFill>
                <a:srgbClr val="FF0000"/>
              </a:solidFill>
              <a:latin typeface="Adobe Caslon Pro" pitchFamily="18" charset="0"/>
            </a:endParaRPr>
          </a:p>
          <a:p>
            <a:r>
              <a:rPr lang="es-MX" dirty="0" smtClean="0"/>
              <a:t>Veamos algunos </a:t>
            </a:r>
            <a:r>
              <a:rPr lang="es-MX" dirty="0"/>
              <a:t>ejemplos gráficos. </a:t>
            </a:r>
            <a:r>
              <a:rPr lang="es-MX" sz="2800" i="1" dirty="0" err="1">
                <a:latin typeface="Adobe Caslon Pro" pitchFamily="18" charset="0"/>
              </a:rPr>
              <a:t>Some</a:t>
            </a:r>
            <a:r>
              <a:rPr lang="es-MX" sz="2800" i="1" dirty="0">
                <a:latin typeface="Adobe Caslon Pro" pitchFamily="18" charset="0"/>
              </a:rPr>
              <a:t> </a:t>
            </a:r>
            <a:r>
              <a:rPr lang="es-MX" sz="2800" i="1" dirty="0" err="1">
                <a:latin typeface="Adobe Caslon Pro" pitchFamily="18" charset="0"/>
              </a:rPr>
              <a:t>examples</a:t>
            </a:r>
            <a:r>
              <a:rPr lang="es-MX" sz="2800" i="1" dirty="0">
                <a:latin typeface="Adobe Caslon Pro" pitchFamily="18" charset="0"/>
              </a:rPr>
              <a:t> </a:t>
            </a:r>
            <a:r>
              <a:rPr lang="es-MX" sz="2800" i="1" dirty="0" err="1">
                <a:latin typeface="Adobe Caslon Pro" pitchFamily="18" charset="0"/>
              </a:rPr>
              <a:t>graphics</a:t>
            </a:r>
            <a:endParaRPr lang="es-MX" sz="2800" i="1" dirty="0">
              <a:latin typeface="Adobe Caslon Pro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213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3366FF"/>
                </a:solidFill>
                <a:latin typeface="Highlight LET" pitchFamily="2" charset="0"/>
              </a:rPr>
              <a:t>Azul Dios</a:t>
            </a:r>
            <a:r>
              <a:rPr lang="es-MX" dirty="0" smtClean="0">
                <a:latin typeface="Highlight LET" pitchFamily="2" charset="0"/>
              </a:rPr>
              <a:t>; </a:t>
            </a:r>
            <a:r>
              <a:rPr lang="es-MX" dirty="0" smtClean="0">
                <a:solidFill>
                  <a:srgbClr val="FF0000"/>
                </a:solidFill>
                <a:latin typeface="Highlight LET" pitchFamily="2" charset="0"/>
              </a:rPr>
              <a:t>Rojo hombre</a:t>
            </a:r>
            <a:endParaRPr lang="es-MX" dirty="0">
              <a:solidFill>
                <a:srgbClr val="FF0000"/>
              </a:solidFill>
              <a:latin typeface="Highlight LE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 smtClean="0">
                <a:solidFill>
                  <a:srgbClr val="3366FF"/>
                </a:solidFill>
                <a:latin typeface="Highlight LET" pitchFamily="2" charset="0"/>
              </a:rPr>
              <a:t>Arrepiéntete y confiesa tus pecados</a:t>
            </a:r>
          </a:p>
          <a:p>
            <a:pPr marL="0" indent="0">
              <a:buNone/>
            </a:pPr>
            <a:r>
              <a:rPr lang="es-MX" sz="2800" b="1" dirty="0" smtClean="0">
                <a:solidFill>
                  <a:srgbClr val="3366FF"/>
                </a:solidFill>
                <a:latin typeface="Highlight LET" pitchFamily="2" charset="0"/>
              </a:rPr>
              <a:t>Y yo te bendeciré</a:t>
            </a:r>
            <a:endParaRPr lang="es-MX" sz="2800" b="1" dirty="0">
              <a:solidFill>
                <a:srgbClr val="3366FF"/>
              </a:solidFill>
              <a:latin typeface="Highlight LET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4 Entrada de lápiz"/>
              <p14:cNvContentPartPr/>
              <p14:nvPr/>
            </p14:nvContentPartPr>
            <p14:xfrm>
              <a:off x="6156176" y="1628800"/>
              <a:ext cx="2412552" cy="1995660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37097" y="1609722"/>
                <a:ext cx="2450709" cy="20338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5 Entrada de lápiz"/>
              <p14:cNvContentPartPr/>
              <p14:nvPr/>
            </p14:nvContentPartPr>
            <p14:xfrm>
              <a:off x="5796136" y="3356992"/>
              <a:ext cx="1191240" cy="1162080"/>
            </p14:xfrm>
          </p:contentPart>
        </mc:Choice>
        <mc:Fallback xmlns="">
          <p:pic>
            <p:nvPicPr>
              <p:cNvPr id="6" name="5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77056" y="3337912"/>
                <a:ext cx="122940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8 Entrada de lápiz"/>
              <p14:cNvContentPartPr/>
              <p14:nvPr/>
            </p14:nvContentPartPr>
            <p14:xfrm>
              <a:off x="4572000" y="3624460"/>
              <a:ext cx="857880" cy="2324520"/>
            </p14:xfrm>
          </p:contentPart>
        </mc:Choice>
        <mc:Fallback xmlns="">
          <p:pic>
            <p:nvPicPr>
              <p:cNvPr id="9" name="8 Entrada de lápiz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554000" y="3606460"/>
                <a:ext cx="893880" cy="236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9 Entrada de lápiz"/>
              <p14:cNvContentPartPr/>
              <p14:nvPr/>
            </p14:nvContentPartPr>
            <p14:xfrm>
              <a:off x="4962600" y="2270872"/>
              <a:ext cx="467280" cy="1086120"/>
            </p14:xfrm>
          </p:contentPart>
        </mc:Choice>
        <mc:Fallback xmlns="">
          <p:pic>
            <p:nvPicPr>
              <p:cNvPr id="10" name="9 Entrada de lápiz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26600" y="2234872"/>
                <a:ext cx="539280" cy="11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4" name="3 Entrada de lápiz"/>
              <p14:cNvContentPartPr/>
              <p14:nvPr/>
            </p14:nvContentPartPr>
            <p14:xfrm>
              <a:off x="1403648" y="4048360"/>
              <a:ext cx="3429360" cy="1476720"/>
            </p14:xfrm>
          </p:contentPart>
        </mc:Choice>
        <mc:Fallback xmlns="">
          <p:pic>
            <p:nvPicPr>
              <p:cNvPr id="4" name="3 Entrada de lápiz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84568" y="4029280"/>
                <a:ext cx="3467520" cy="151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8886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¡No! </a:t>
            </a:r>
          </a:p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No quiso decir precisamente</a:t>
            </a:r>
          </a:p>
          <a:p>
            <a:pPr marL="0" indent="0" algn="ctr">
              <a:buNone/>
            </a:pPr>
            <a:r>
              <a:rPr lang="es-MX" sz="5400" dirty="0" smtClean="0">
                <a:solidFill>
                  <a:srgbClr val="FF0000"/>
                </a:solidFill>
                <a:latin typeface="Arial Black" pitchFamily="34" charset="0"/>
              </a:rPr>
              <a:t>eso.</a:t>
            </a:r>
            <a:endParaRPr lang="es-MX" sz="5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8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b="1" dirty="0">
                <a:solidFill>
                  <a:srgbClr val="3366FF"/>
                </a:solidFill>
                <a:latin typeface="Highlight LET" pitchFamily="2" charset="0"/>
              </a:rPr>
              <a:t>Amarás a tu prójimo como a ti mismo</a:t>
            </a:r>
            <a:endParaRPr lang="es-MX" sz="2800" b="1" dirty="0" smtClean="0">
              <a:solidFill>
                <a:srgbClr val="3366FF"/>
              </a:solidFill>
              <a:effectLst/>
              <a:latin typeface="Highlight LET" pitchFamily="2" charset="0"/>
            </a:endParaRPr>
          </a:p>
          <a:p>
            <a:pPr marL="0" indent="0">
              <a:buNone/>
            </a:pPr>
            <a:endParaRPr lang="es-MX" sz="2800" b="1" dirty="0">
              <a:solidFill>
                <a:srgbClr val="3366FF"/>
              </a:solidFill>
              <a:latin typeface="Highlight LET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3 Entrada de lápiz"/>
              <p14:cNvContentPartPr/>
              <p14:nvPr/>
            </p14:nvContentPartPr>
            <p14:xfrm>
              <a:off x="4572000" y="3624460"/>
              <a:ext cx="857880" cy="2324520"/>
            </p14:xfrm>
          </p:contentPart>
        </mc:Choice>
        <mc:Fallback xmlns="">
          <p:pic>
            <p:nvPicPr>
              <p:cNvPr id="4" name="3 Entrada de lápiz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54000" y="3606460"/>
                <a:ext cx="893880" cy="236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4 Entrada de lápiz"/>
              <p14:cNvContentPartPr/>
              <p14:nvPr/>
            </p14:nvContentPartPr>
            <p14:xfrm>
              <a:off x="6156176" y="1628800"/>
              <a:ext cx="2412552" cy="1995660"/>
            </p14:xfrm>
          </p:contentPart>
        </mc:Choice>
        <mc:Fallback xmlns="">
          <p:pic>
            <p:nvPicPr>
              <p:cNvPr id="5" name="4 Entrada de lápiz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137097" y="1609722"/>
                <a:ext cx="2450709" cy="20338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5 Entrada de lápiz"/>
              <p14:cNvContentPartPr/>
              <p14:nvPr/>
            </p14:nvContentPartPr>
            <p14:xfrm>
              <a:off x="5796136" y="3356992"/>
              <a:ext cx="1191240" cy="1162080"/>
            </p14:xfrm>
          </p:contentPart>
        </mc:Choice>
        <mc:Fallback xmlns="">
          <p:pic>
            <p:nvPicPr>
              <p:cNvPr id="6" name="5 Entrada de lápiz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77056" y="3337912"/>
                <a:ext cx="1229400" cy="1200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6 Entrada de lápiz"/>
              <p14:cNvContentPartPr/>
              <p14:nvPr/>
            </p14:nvContentPartPr>
            <p14:xfrm>
              <a:off x="4962600" y="2270872"/>
              <a:ext cx="467280" cy="1086120"/>
            </p14:xfrm>
          </p:contentPart>
        </mc:Choice>
        <mc:Fallback xmlns="">
          <p:pic>
            <p:nvPicPr>
              <p:cNvPr id="7" name="6 Entrada de lápiz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26600" y="2234872"/>
                <a:ext cx="539280" cy="11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8 Entrada de lápiz"/>
              <p14:cNvContentPartPr/>
              <p14:nvPr/>
            </p14:nvContentPartPr>
            <p14:xfrm>
              <a:off x="1869383" y="4221088"/>
              <a:ext cx="3067560" cy="1476720"/>
            </p14:xfrm>
          </p:contentPart>
        </mc:Choice>
        <mc:Fallback xmlns="">
          <p:pic>
            <p:nvPicPr>
              <p:cNvPr id="9" name="8 Entrada de lápiz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850303" y="4202008"/>
                <a:ext cx="3105720" cy="151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837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683</Words>
  <Application>Microsoft Office PowerPoint</Application>
  <PresentationFormat>Presentación en pantalla (4:3)</PresentationFormat>
  <Paragraphs>72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El Idioma de Dios The Language of God</vt:lpstr>
      <vt:lpstr>Presentación de PowerPoint</vt:lpstr>
      <vt:lpstr>Presentación de PowerPoint</vt:lpstr>
      <vt:lpstr>Presentación de PowerPoint</vt:lpstr>
      <vt:lpstr>¿Por qué preguntar cuál es el idioma de Dios entonces?  Why ask which is the language of God then?</vt:lpstr>
      <vt:lpstr>Presentación de PowerPoint</vt:lpstr>
      <vt:lpstr>Azul Dios; Rojo hombre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Hay beneficios de todos modos.</vt:lpstr>
      <vt:lpstr>Presentación de PowerPoint</vt:lpstr>
      <vt:lpstr>Presentación de PowerPoint</vt:lpstr>
      <vt:lpstr>El sentido espiritual de lo que Dios dice. The spiritual meaning of that God says.</vt:lpstr>
      <vt:lpstr>Beneficios de la verdadera religiosidad.</vt:lpstr>
      <vt:lpstr>¿Porqué? ¿Why?</vt:lpstr>
      <vt:lpstr>El verdadero mensaje de Dios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Propietario</dc:creator>
  <cp:lastModifiedBy>Propietario</cp:lastModifiedBy>
  <cp:revision>52</cp:revision>
  <dcterms:created xsi:type="dcterms:W3CDTF">2013-03-22T14:54:49Z</dcterms:created>
  <dcterms:modified xsi:type="dcterms:W3CDTF">2013-03-24T13:35:39Z</dcterms:modified>
</cp:coreProperties>
</file>